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3"/>
  </p:notesMasterIdLst>
  <p:handoutMasterIdLst>
    <p:handoutMasterId r:id="rId24"/>
  </p:handoutMasterIdLst>
  <p:sldIdLst>
    <p:sldId id="278" r:id="rId6"/>
    <p:sldId id="281" r:id="rId7"/>
    <p:sldId id="284" r:id="rId8"/>
    <p:sldId id="335" r:id="rId9"/>
    <p:sldId id="300" r:id="rId10"/>
    <p:sldId id="306" r:id="rId11"/>
    <p:sldId id="340" r:id="rId12"/>
    <p:sldId id="310" r:id="rId13"/>
    <p:sldId id="311" r:id="rId14"/>
    <p:sldId id="341" r:id="rId15"/>
    <p:sldId id="342" r:id="rId16"/>
    <p:sldId id="343" r:id="rId17"/>
    <p:sldId id="344" r:id="rId18"/>
    <p:sldId id="337" r:id="rId19"/>
    <p:sldId id="338" r:id="rId20"/>
    <p:sldId id="339" r:id="rId21"/>
    <p:sldId id="345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68ADB31-C6F5-48E7-A0DE-3A0FA6CB0C0B}">
          <p14:sldIdLst>
            <p14:sldId id="278"/>
            <p14:sldId id="281"/>
            <p14:sldId id="284"/>
            <p14:sldId id="335"/>
            <p14:sldId id="300"/>
            <p14:sldId id="306"/>
            <p14:sldId id="340"/>
            <p14:sldId id="310"/>
            <p14:sldId id="311"/>
            <p14:sldId id="341"/>
            <p14:sldId id="342"/>
            <p14:sldId id="343"/>
            <p14:sldId id="344"/>
            <p14:sldId id="337"/>
            <p14:sldId id="338"/>
            <p14:sldId id="339"/>
            <p14:sldId id="345"/>
          </p14:sldIdLst>
        </p14:section>
        <p14:section name="Vorlagen" id="{8BD6F168-3B7D-4FAD-B297-B838D3E5C75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DFEAF5"/>
    <a:srgbClr val="004C68"/>
    <a:srgbClr val="3D6CA4"/>
    <a:srgbClr val="006F7E"/>
    <a:srgbClr val="FF8585"/>
    <a:srgbClr val="000000"/>
    <a:srgbClr val="5083C7"/>
    <a:srgbClr val="EFC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40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20" y="235"/>
      </p:cViewPr>
      <p:guideLst>
        <p:guide orient="horz" pos="2160"/>
        <p:guide pos="41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191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3CC217A-F9D7-47C3-B542-AAA915BA41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7CD6EC-38D3-4F9F-824F-27FD60C73D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980D6-5DF0-463D-BFB7-BC7EA5530348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3B72A2-2A97-46A2-B0E6-3DFA689BB9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749A1E-B8C3-415F-AC4C-200E5AD78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9C69D-BBB7-4804-A517-DD8710202B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58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35C94-B646-4D4D-A5E3-882C7E78FF5D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8433A-3D12-444A-8A1F-2969B3EF30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61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58F85F-E39F-6DF2-648B-F85C48FB1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76295D-E20E-919F-946F-82E3A703EF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199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136610939"/>
              </p:ext>
            </p:extLst>
          </p:nvPr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CAA27B-59B5-D915-6398-75A9466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22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05F074-4978-BB63-F797-D5FCF9961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09CECA-60EA-35F9-5F27-CF64A7C89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685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2C7237-52B1-CB5D-D118-2836DC556E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226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300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263446-0FBB-7B9F-7376-C85F4725E6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63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60246-4126-D54D-D8F2-4EA413129C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126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C8D3D5-3F24-32BA-B9E4-6239FD09AA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738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38C3D2-DF70-153A-B8DF-4CECDC0728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049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FFF96C-003A-2C95-0C20-6A5ECF67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2C0F5C3-8222-0817-ECCA-D675DF1CE7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74391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1EFB8F-681F-B958-6016-DE1F84F28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957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C564B2-3B65-9088-DFD7-AB7EDE92BA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450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07347F-35E4-52BE-8323-09918044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063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38560D-8EC4-B53A-7006-5B5A972DC7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945"/>
            <a:ext cx="4114800" cy="257774"/>
          </a:xfrm>
        </p:spPr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2EDA2-8AA2-0466-B051-008CD7764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366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9E1831-352F-2D39-ACE5-21BCE2855B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28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392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07BD53-6A79-8877-2BE1-B0C49A39BD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29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1A145E-844F-C173-0E1A-4D5807A9A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350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093030-8FCB-CEE5-FAC4-DF786DEBF9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013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9EDA4-178A-19BE-891D-96E3D2B19D2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4789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05F4847-2276-AAFB-108E-DBA5E736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BE329DB-A001-C66F-6040-0E34528552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3761654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0E2FA4-B336-450E-D6C0-FA99C883B4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35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10801349" cy="489585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3574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75B4983-3911-6B34-D420-98DD812B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41664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7813AC-780E-0FEE-8DD2-961C8464CA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205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E99B02-7125-B0DB-A965-82CB442B29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69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CCF2-24E5-51A8-E7D9-E053B81C2C0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90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07709-F5D6-04F5-13BA-175ED85264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31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424654-2778-EA1B-0192-6D8875E1171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92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E12AEFA-037C-13A6-D9D9-349DFD23D7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70329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AA41E4-A17D-03A8-9521-4B67C9D84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710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822AB-459F-739F-855B-F69C7435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6544945"/>
            <a:ext cx="4114800" cy="257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438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72" r:id="rId4"/>
    <p:sldLayoutId id="2147483674" r:id="rId5"/>
    <p:sldLayoutId id="2147483656" r:id="rId6"/>
    <p:sldLayoutId id="2147483653" r:id="rId7"/>
    <p:sldLayoutId id="2147483680" r:id="rId8"/>
    <p:sldLayoutId id="2147483654" r:id="rId9"/>
    <p:sldLayoutId id="2147483679" r:id="rId10"/>
    <p:sldLayoutId id="2147483662" r:id="rId11"/>
    <p:sldLayoutId id="2147483658" r:id="rId12"/>
    <p:sldLayoutId id="2147483663" r:id="rId13"/>
    <p:sldLayoutId id="2147483671" r:id="rId14"/>
    <p:sldLayoutId id="2147483675" r:id="rId15"/>
    <p:sldLayoutId id="2147483664" r:id="rId16"/>
    <p:sldLayoutId id="2147483665" r:id="rId17"/>
    <p:sldLayoutId id="2147483681" r:id="rId18"/>
    <p:sldLayoutId id="2147483670" r:id="rId19"/>
    <p:sldLayoutId id="2147483678" r:id="rId20"/>
    <p:sldLayoutId id="2147483661" r:id="rId21"/>
    <p:sldLayoutId id="2147483659" r:id="rId22"/>
    <p:sldLayoutId id="2147483667" r:id="rId23"/>
    <p:sldLayoutId id="2147483673" r:id="rId24"/>
    <p:sldLayoutId id="2147483676" r:id="rId25"/>
    <p:sldLayoutId id="2147483668" r:id="rId26"/>
    <p:sldLayoutId id="2147483669" r:id="rId27"/>
    <p:sldLayoutId id="2147483682" r:id="rId28"/>
    <p:sldLayoutId id="2147483666" r:id="rId29"/>
    <p:sldLayoutId id="2147483677" r:id="rId30"/>
    <p:sldLayoutId id="2147483655" r:id="rId3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210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102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1.wdp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11" Type="http://schemas.openxmlformats.org/officeDocument/2006/relationships/hyperlink" Target="http://www.dlr.de/vt/DesktopDefault.aspx/tabid-2158/3117_read-6789/gallery-1/gallery_read-Image.29.23130/" TargetMode="External"/><Relationship Id="rId5" Type="http://schemas.openxmlformats.org/officeDocument/2006/relationships/image" Target="../media/image61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LR-SL/CPACS" TargetMode="External"/><Relationship Id="rId3" Type="http://schemas.openxmlformats.org/officeDocument/2006/relationships/hyperlink" Target="https://www.cpacs.de/documentation/CPACS_3_1_0_Docs/html/89b6a288-0944-bd56-a1ef-8d3c8e48ad95.htm" TargetMode="External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pacs.de/http:/www.cpacs.de/" TargetMode="External"/><Relationship Id="rId11" Type="http://schemas.openxmlformats.org/officeDocument/2006/relationships/image" Target="../media/image83.jpg"/><Relationship Id="rId5" Type="http://schemas.openxmlformats.org/officeDocument/2006/relationships/image" Target="../media/image80.png"/><Relationship Id="rId10" Type="http://schemas.microsoft.com/office/2007/relationships/hdphoto" Target="../media/hdphoto2.wdp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5.emf"/><Relationship Id="rId3" Type="http://schemas.openxmlformats.org/officeDocument/2006/relationships/image" Target="../media/image11.png"/><Relationship Id="rId21" Type="http://schemas.openxmlformats.org/officeDocument/2006/relationships/image" Target="../media/image28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4.jpeg"/><Relationship Id="rId2" Type="http://schemas.openxmlformats.org/officeDocument/2006/relationships/image" Target="../media/image10.png"/><Relationship Id="rId16" Type="http://schemas.openxmlformats.org/officeDocument/2006/relationships/hyperlink" Target="http://www.dlr.de/vt/DesktopDefault.aspx/tabid-2158/3117_read-6789/gallery-1/gallery_read-Image.29.23130/" TargetMode="External"/><Relationship Id="rId20" Type="http://schemas.openxmlformats.org/officeDocument/2006/relationships/image" Target="../media/image27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wmf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5" Type="http://schemas.openxmlformats.org/officeDocument/2006/relationships/image" Target="../media/image23.jpeg"/><Relationship Id="rId23" Type="http://schemas.openxmlformats.org/officeDocument/2006/relationships/image" Target="../media/image30.png"/><Relationship Id="rId10" Type="http://schemas.openxmlformats.org/officeDocument/2006/relationships/image" Target="../media/image18.jpe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14.wmf"/><Relationship Id="rId12" Type="http://schemas.openxmlformats.org/officeDocument/2006/relationships/image" Target="../media/image2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7.wmf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11" Type="http://schemas.openxmlformats.org/officeDocument/2006/relationships/image" Target="../media/image28.jpeg"/><Relationship Id="rId5" Type="http://schemas.openxmlformats.org/officeDocument/2006/relationships/image" Target="../media/image13.png"/><Relationship Id="rId10" Type="http://schemas.openxmlformats.org/officeDocument/2006/relationships/image" Target="../media/image27.wmf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25.emf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36.png"/><Relationship Id="rId4" Type="http://schemas.openxmlformats.org/officeDocument/2006/relationships/image" Target="../media/image47.png"/><Relationship Id="rId9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AA03A4A-FF3C-46DA-9AA7-9489606AA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hangingPunct="0"/>
            <a:r>
              <a:rPr lang="en-US" dirty="0"/>
              <a:t>M. Alder</a:t>
            </a:r>
            <a:endParaRPr lang="en-US" b="0" dirty="0"/>
          </a:p>
          <a:p>
            <a:r>
              <a:rPr lang="en-US" b="0" dirty="0"/>
              <a:t>Institute of System Architectures in Aeronautics</a:t>
            </a:r>
          </a:p>
          <a:p>
            <a:r>
              <a:rPr lang="en-US" b="0" dirty="0"/>
              <a:t>Aircraft Design &amp; System Integration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7DBA57-3752-430E-B30A-C895D114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312084" cy="3221856"/>
          </a:xfrm>
        </p:spPr>
        <p:txBody>
          <a:bodyPr/>
          <a:lstStyle/>
          <a:p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to CPACS</a:t>
            </a:r>
            <a:endParaRPr lang="de-DE" sz="28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ED4503-AE0D-4465-9698-6F73E5F9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t="5534" r="4843" b="5660"/>
          <a:stretch/>
        </p:blipFill>
        <p:spPr>
          <a:xfrm>
            <a:off x="6720361" y="1075574"/>
            <a:ext cx="3527226" cy="40557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/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3219B5D-9EEB-4435-9CD7-AE5CDE397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51" y="5475612"/>
            <a:ext cx="2250736" cy="103324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5977E7A-0229-415B-ADFE-336F5146F8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452" flipH="1">
            <a:off x="8918975" y="3603586"/>
            <a:ext cx="2073972" cy="1553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95750107-F970-40EC-96E2-7BF228D1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090" y="1318661"/>
            <a:ext cx="5824497" cy="433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BD2EAD5-D0EC-4637-B908-7B65BDF5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3F1BF-D1D5-4FB5-9A8A-40DDA134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9C1F3059-82D0-4A25-9007-EC7CE6991D53}"/>
              </a:ext>
            </a:extLst>
          </p:cNvPr>
          <p:cNvSpPr/>
          <p:nvPr/>
        </p:nvSpPr>
        <p:spPr>
          <a:xfrm>
            <a:off x="3349366" y="1488086"/>
            <a:ext cx="7729128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53B35C37-9228-482F-971F-1E2E56239264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974C813-038E-4360-978C-0508632B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/>
              <a:t>CPACS </a:t>
            </a:r>
            <a:r>
              <a:rPr lang="de-DE" dirty="0" err="1"/>
              <a:t>utilization</a:t>
            </a:r>
            <a:endParaRPr lang="de-DE" dirty="0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A00C0E0B-466C-4D15-A7F7-FEF167BA34A3}"/>
              </a:ext>
            </a:extLst>
          </p:cNvPr>
          <p:cNvSpPr/>
          <p:nvPr/>
        </p:nvSpPr>
        <p:spPr>
          <a:xfrm>
            <a:off x="4385257" y="1526146"/>
            <a:ext cx="6046630" cy="1519708"/>
          </a:xfrm>
          <a:custGeom>
            <a:avLst/>
            <a:gdLst>
              <a:gd name="connsiteX0" fmla="*/ 57955 w 6053070"/>
              <a:gd name="connsiteY0" fmla="*/ 1435995 h 1519708"/>
              <a:gd name="connsiteX1" fmla="*/ 1062507 w 6053070"/>
              <a:gd name="connsiteY1" fmla="*/ 1442434 h 1519708"/>
              <a:gd name="connsiteX2" fmla="*/ 1088265 w 6053070"/>
              <a:gd name="connsiteY2" fmla="*/ 862885 h 1519708"/>
              <a:gd name="connsiteX3" fmla="*/ 2582214 w 6053070"/>
              <a:gd name="connsiteY3" fmla="*/ 843567 h 1519708"/>
              <a:gd name="connsiteX4" fmla="*/ 2704563 w 6053070"/>
              <a:gd name="connsiteY4" fmla="*/ 1152660 h 1519708"/>
              <a:gd name="connsiteX5" fmla="*/ 4584879 w 6053070"/>
              <a:gd name="connsiteY5" fmla="*/ 1126902 h 1519708"/>
              <a:gd name="connsiteX6" fmla="*/ 4713668 w 6053070"/>
              <a:gd name="connsiteY6" fmla="*/ 1500389 h 1519708"/>
              <a:gd name="connsiteX7" fmla="*/ 5602310 w 6053070"/>
              <a:gd name="connsiteY7" fmla="*/ 1519708 h 1519708"/>
              <a:gd name="connsiteX8" fmla="*/ 6053070 w 6053070"/>
              <a:gd name="connsiteY8" fmla="*/ 1049629 h 1519708"/>
              <a:gd name="connsiteX9" fmla="*/ 5376929 w 6053070"/>
              <a:gd name="connsiteY9" fmla="*/ 12879 h 1519708"/>
              <a:gd name="connsiteX10" fmla="*/ 2131453 w 6053070"/>
              <a:gd name="connsiteY10" fmla="*/ 0 h 1519708"/>
              <a:gd name="connsiteX11" fmla="*/ 0 w 6053070"/>
              <a:gd name="connsiteY11" fmla="*/ 502277 h 1519708"/>
              <a:gd name="connsiteX12" fmla="*/ 57955 w 6053070"/>
              <a:gd name="connsiteY12" fmla="*/ 1435995 h 1519708"/>
              <a:gd name="connsiteX0" fmla="*/ 51515 w 6046630"/>
              <a:gd name="connsiteY0" fmla="*/ 1435995 h 1519708"/>
              <a:gd name="connsiteX1" fmla="*/ 1056067 w 6046630"/>
              <a:gd name="connsiteY1" fmla="*/ 1442434 h 1519708"/>
              <a:gd name="connsiteX2" fmla="*/ 1081825 w 6046630"/>
              <a:gd name="connsiteY2" fmla="*/ 862885 h 1519708"/>
              <a:gd name="connsiteX3" fmla="*/ 2575774 w 6046630"/>
              <a:gd name="connsiteY3" fmla="*/ 843567 h 1519708"/>
              <a:gd name="connsiteX4" fmla="*/ 2698123 w 6046630"/>
              <a:gd name="connsiteY4" fmla="*/ 1152660 h 1519708"/>
              <a:gd name="connsiteX5" fmla="*/ 4578439 w 6046630"/>
              <a:gd name="connsiteY5" fmla="*/ 1126902 h 1519708"/>
              <a:gd name="connsiteX6" fmla="*/ 4707228 w 6046630"/>
              <a:gd name="connsiteY6" fmla="*/ 1500389 h 1519708"/>
              <a:gd name="connsiteX7" fmla="*/ 5595870 w 6046630"/>
              <a:gd name="connsiteY7" fmla="*/ 1519708 h 1519708"/>
              <a:gd name="connsiteX8" fmla="*/ 6046630 w 6046630"/>
              <a:gd name="connsiteY8" fmla="*/ 1049629 h 1519708"/>
              <a:gd name="connsiteX9" fmla="*/ 5370489 w 6046630"/>
              <a:gd name="connsiteY9" fmla="*/ 12879 h 1519708"/>
              <a:gd name="connsiteX10" fmla="*/ 2125013 w 6046630"/>
              <a:gd name="connsiteY10" fmla="*/ 0 h 1519708"/>
              <a:gd name="connsiteX11" fmla="*/ 0 w 6046630"/>
              <a:gd name="connsiteY11" fmla="*/ 289775 h 1519708"/>
              <a:gd name="connsiteX12" fmla="*/ 51515 w 6046630"/>
              <a:gd name="connsiteY12" fmla="*/ 1435995 h 151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6630" h="1519708">
                <a:moveTo>
                  <a:pt x="51515" y="1435995"/>
                </a:moveTo>
                <a:lnTo>
                  <a:pt x="1056067" y="1442434"/>
                </a:lnTo>
                <a:lnTo>
                  <a:pt x="1081825" y="862885"/>
                </a:lnTo>
                <a:lnTo>
                  <a:pt x="2575774" y="843567"/>
                </a:lnTo>
                <a:lnTo>
                  <a:pt x="2698123" y="1152660"/>
                </a:lnTo>
                <a:lnTo>
                  <a:pt x="4578439" y="1126902"/>
                </a:lnTo>
                <a:lnTo>
                  <a:pt x="4707228" y="1500389"/>
                </a:lnTo>
                <a:lnTo>
                  <a:pt x="5595870" y="1519708"/>
                </a:lnTo>
                <a:lnTo>
                  <a:pt x="6046630" y="1049629"/>
                </a:lnTo>
                <a:lnTo>
                  <a:pt x="5370489" y="12879"/>
                </a:lnTo>
                <a:lnTo>
                  <a:pt x="2125013" y="0"/>
                </a:lnTo>
                <a:lnTo>
                  <a:pt x="0" y="289775"/>
                </a:lnTo>
                <a:lnTo>
                  <a:pt x="51515" y="14359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4F26032-D655-46A5-A421-267382BE621C}"/>
              </a:ext>
            </a:extLst>
          </p:cNvPr>
          <p:cNvSpPr/>
          <p:nvPr/>
        </p:nvSpPr>
        <p:spPr>
          <a:xfrm>
            <a:off x="4327301" y="4198512"/>
            <a:ext cx="3490175" cy="1493950"/>
          </a:xfrm>
          <a:custGeom>
            <a:avLst/>
            <a:gdLst>
              <a:gd name="connsiteX0" fmla="*/ 0 w 3490175"/>
              <a:gd name="connsiteY0" fmla="*/ 283335 h 1493950"/>
              <a:gd name="connsiteX1" fmla="*/ 354169 w 3490175"/>
              <a:gd name="connsiteY1" fmla="*/ 51516 h 1493950"/>
              <a:gd name="connsiteX2" fmla="*/ 824248 w 3490175"/>
              <a:gd name="connsiteY2" fmla="*/ 45076 h 1493950"/>
              <a:gd name="connsiteX3" fmla="*/ 1159099 w 3490175"/>
              <a:gd name="connsiteY3" fmla="*/ 334851 h 1493950"/>
              <a:gd name="connsiteX4" fmla="*/ 2575775 w 3490175"/>
              <a:gd name="connsiteY4" fmla="*/ 321972 h 1493950"/>
              <a:gd name="connsiteX5" fmla="*/ 2743200 w 3490175"/>
              <a:gd name="connsiteY5" fmla="*/ 57955 h 1493950"/>
              <a:gd name="connsiteX6" fmla="*/ 2859110 w 3490175"/>
              <a:gd name="connsiteY6" fmla="*/ 0 h 1493950"/>
              <a:gd name="connsiteX7" fmla="*/ 3490175 w 3490175"/>
              <a:gd name="connsiteY7" fmla="*/ 173865 h 1493950"/>
              <a:gd name="connsiteX8" fmla="*/ 3245476 w 3490175"/>
              <a:gd name="connsiteY8" fmla="*/ 1056068 h 1493950"/>
              <a:gd name="connsiteX9" fmla="*/ 2537138 w 3490175"/>
              <a:gd name="connsiteY9" fmla="*/ 1493950 h 1493950"/>
              <a:gd name="connsiteX10" fmla="*/ 585989 w 3490175"/>
              <a:gd name="connsiteY10" fmla="*/ 1474631 h 1493950"/>
              <a:gd name="connsiteX11" fmla="*/ 0 w 3490175"/>
              <a:gd name="connsiteY11" fmla="*/ 283335 h 149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90175" h="1493950">
                <a:moveTo>
                  <a:pt x="0" y="283335"/>
                </a:moveTo>
                <a:lnTo>
                  <a:pt x="354169" y="51516"/>
                </a:lnTo>
                <a:lnTo>
                  <a:pt x="824248" y="45076"/>
                </a:lnTo>
                <a:lnTo>
                  <a:pt x="1159099" y="334851"/>
                </a:lnTo>
                <a:lnTo>
                  <a:pt x="2575775" y="321972"/>
                </a:lnTo>
                <a:lnTo>
                  <a:pt x="2743200" y="57955"/>
                </a:lnTo>
                <a:lnTo>
                  <a:pt x="2859110" y="0"/>
                </a:lnTo>
                <a:lnTo>
                  <a:pt x="3490175" y="173865"/>
                </a:lnTo>
                <a:lnTo>
                  <a:pt x="3245476" y="1056068"/>
                </a:lnTo>
                <a:lnTo>
                  <a:pt x="2537138" y="1493950"/>
                </a:lnTo>
                <a:lnTo>
                  <a:pt x="585989" y="1474631"/>
                </a:lnTo>
                <a:lnTo>
                  <a:pt x="0" y="2833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DDE3571-3620-40F2-842D-6E996300DC4A}"/>
              </a:ext>
            </a:extLst>
          </p:cNvPr>
          <p:cNvGrpSpPr/>
          <p:nvPr/>
        </p:nvGrpSpPr>
        <p:grpSpPr>
          <a:xfrm>
            <a:off x="6264248" y="196244"/>
            <a:ext cx="5113018" cy="3232756"/>
            <a:chOff x="6264248" y="196244"/>
            <a:chExt cx="5113018" cy="32327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823E26F-F21E-4E84-9344-1CE7F57A03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0131" y="2535994"/>
              <a:ext cx="422113" cy="893006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E5DB68B-2419-4034-9C94-6EC5076BA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05" t="9269" r="66445" b="65261"/>
            <a:stretch/>
          </p:blipFill>
          <p:spPr>
            <a:xfrm>
              <a:off x="6264248" y="196244"/>
              <a:ext cx="5113018" cy="2339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2BB0922-243A-4D3B-A6E6-6A61AAD5F996}"/>
              </a:ext>
            </a:extLst>
          </p:cNvPr>
          <p:cNvGrpSpPr/>
          <p:nvPr/>
        </p:nvGrpSpPr>
        <p:grpSpPr>
          <a:xfrm>
            <a:off x="164722" y="196244"/>
            <a:ext cx="5931278" cy="3100116"/>
            <a:chOff x="181803" y="189434"/>
            <a:chExt cx="5931278" cy="31001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F8306757-B887-407C-991E-6CF4284452D6}"/>
                </a:ext>
              </a:extLst>
            </p:cNvPr>
            <p:cNvCxnSpPr>
              <a:cxnSpLocks/>
            </p:cNvCxnSpPr>
            <p:nvPr/>
          </p:nvCxnSpPr>
          <p:spPr>
            <a:xfrm>
              <a:off x="4505249" y="2853730"/>
              <a:ext cx="208784" cy="43582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BF57260-09A1-495D-9800-5B1B47281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08" t="8948" r="54972" b="56537"/>
            <a:stretch/>
          </p:blipFill>
          <p:spPr>
            <a:xfrm>
              <a:off x="181803" y="189434"/>
              <a:ext cx="5931278" cy="2664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1963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95750107-F970-40EC-96E2-7BF228D1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090" y="1318661"/>
            <a:ext cx="5824497" cy="433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BD2EAD5-D0EC-4637-B908-7B65BDF5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3F1BF-D1D5-4FB5-9A8A-40DDA134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9C1F3059-82D0-4A25-9007-EC7CE6991D53}"/>
              </a:ext>
            </a:extLst>
          </p:cNvPr>
          <p:cNvSpPr/>
          <p:nvPr/>
        </p:nvSpPr>
        <p:spPr>
          <a:xfrm>
            <a:off x="3349366" y="1488086"/>
            <a:ext cx="7729128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53B35C37-9228-482F-971F-1E2E56239264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974C813-038E-4360-978C-0508632B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/>
              <a:t>CPACS </a:t>
            </a:r>
            <a:r>
              <a:rPr lang="de-DE" dirty="0" err="1"/>
              <a:t>utilization</a:t>
            </a:r>
            <a:endParaRPr lang="de-DE" dirty="0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A00C0E0B-466C-4D15-A7F7-FEF167BA34A3}"/>
              </a:ext>
            </a:extLst>
          </p:cNvPr>
          <p:cNvSpPr/>
          <p:nvPr/>
        </p:nvSpPr>
        <p:spPr>
          <a:xfrm>
            <a:off x="4385257" y="1526146"/>
            <a:ext cx="6046630" cy="1519708"/>
          </a:xfrm>
          <a:custGeom>
            <a:avLst/>
            <a:gdLst>
              <a:gd name="connsiteX0" fmla="*/ 57955 w 6053070"/>
              <a:gd name="connsiteY0" fmla="*/ 1435995 h 1519708"/>
              <a:gd name="connsiteX1" fmla="*/ 1062507 w 6053070"/>
              <a:gd name="connsiteY1" fmla="*/ 1442434 h 1519708"/>
              <a:gd name="connsiteX2" fmla="*/ 1088265 w 6053070"/>
              <a:gd name="connsiteY2" fmla="*/ 862885 h 1519708"/>
              <a:gd name="connsiteX3" fmla="*/ 2582214 w 6053070"/>
              <a:gd name="connsiteY3" fmla="*/ 843567 h 1519708"/>
              <a:gd name="connsiteX4" fmla="*/ 2704563 w 6053070"/>
              <a:gd name="connsiteY4" fmla="*/ 1152660 h 1519708"/>
              <a:gd name="connsiteX5" fmla="*/ 4584879 w 6053070"/>
              <a:gd name="connsiteY5" fmla="*/ 1126902 h 1519708"/>
              <a:gd name="connsiteX6" fmla="*/ 4713668 w 6053070"/>
              <a:gd name="connsiteY6" fmla="*/ 1500389 h 1519708"/>
              <a:gd name="connsiteX7" fmla="*/ 5602310 w 6053070"/>
              <a:gd name="connsiteY7" fmla="*/ 1519708 h 1519708"/>
              <a:gd name="connsiteX8" fmla="*/ 6053070 w 6053070"/>
              <a:gd name="connsiteY8" fmla="*/ 1049629 h 1519708"/>
              <a:gd name="connsiteX9" fmla="*/ 5376929 w 6053070"/>
              <a:gd name="connsiteY9" fmla="*/ 12879 h 1519708"/>
              <a:gd name="connsiteX10" fmla="*/ 2131453 w 6053070"/>
              <a:gd name="connsiteY10" fmla="*/ 0 h 1519708"/>
              <a:gd name="connsiteX11" fmla="*/ 0 w 6053070"/>
              <a:gd name="connsiteY11" fmla="*/ 502277 h 1519708"/>
              <a:gd name="connsiteX12" fmla="*/ 57955 w 6053070"/>
              <a:gd name="connsiteY12" fmla="*/ 1435995 h 1519708"/>
              <a:gd name="connsiteX0" fmla="*/ 51515 w 6046630"/>
              <a:gd name="connsiteY0" fmla="*/ 1435995 h 1519708"/>
              <a:gd name="connsiteX1" fmla="*/ 1056067 w 6046630"/>
              <a:gd name="connsiteY1" fmla="*/ 1442434 h 1519708"/>
              <a:gd name="connsiteX2" fmla="*/ 1081825 w 6046630"/>
              <a:gd name="connsiteY2" fmla="*/ 862885 h 1519708"/>
              <a:gd name="connsiteX3" fmla="*/ 2575774 w 6046630"/>
              <a:gd name="connsiteY3" fmla="*/ 843567 h 1519708"/>
              <a:gd name="connsiteX4" fmla="*/ 2698123 w 6046630"/>
              <a:gd name="connsiteY4" fmla="*/ 1152660 h 1519708"/>
              <a:gd name="connsiteX5" fmla="*/ 4578439 w 6046630"/>
              <a:gd name="connsiteY5" fmla="*/ 1126902 h 1519708"/>
              <a:gd name="connsiteX6" fmla="*/ 4707228 w 6046630"/>
              <a:gd name="connsiteY6" fmla="*/ 1500389 h 1519708"/>
              <a:gd name="connsiteX7" fmla="*/ 5595870 w 6046630"/>
              <a:gd name="connsiteY7" fmla="*/ 1519708 h 1519708"/>
              <a:gd name="connsiteX8" fmla="*/ 6046630 w 6046630"/>
              <a:gd name="connsiteY8" fmla="*/ 1049629 h 1519708"/>
              <a:gd name="connsiteX9" fmla="*/ 5370489 w 6046630"/>
              <a:gd name="connsiteY9" fmla="*/ 12879 h 1519708"/>
              <a:gd name="connsiteX10" fmla="*/ 2125013 w 6046630"/>
              <a:gd name="connsiteY10" fmla="*/ 0 h 1519708"/>
              <a:gd name="connsiteX11" fmla="*/ 0 w 6046630"/>
              <a:gd name="connsiteY11" fmla="*/ 289775 h 1519708"/>
              <a:gd name="connsiteX12" fmla="*/ 51515 w 6046630"/>
              <a:gd name="connsiteY12" fmla="*/ 1435995 h 151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6630" h="1519708">
                <a:moveTo>
                  <a:pt x="51515" y="1435995"/>
                </a:moveTo>
                <a:lnTo>
                  <a:pt x="1056067" y="1442434"/>
                </a:lnTo>
                <a:lnTo>
                  <a:pt x="1081825" y="862885"/>
                </a:lnTo>
                <a:lnTo>
                  <a:pt x="2575774" y="843567"/>
                </a:lnTo>
                <a:lnTo>
                  <a:pt x="2698123" y="1152660"/>
                </a:lnTo>
                <a:lnTo>
                  <a:pt x="4578439" y="1126902"/>
                </a:lnTo>
                <a:lnTo>
                  <a:pt x="4707228" y="1500389"/>
                </a:lnTo>
                <a:lnTo>
                  <a:pt x="5595870" y="1519708"/>
                </a:lnTo>
                <a:lnTo>
                  <a:pt x="6046630" y="1049629"/>
                </a:lnTo>
                <a:lnTo>
                  <a:pt x="5370489" y="12879"/>
                </a:lnTo>
                <a:lnTo>
                  <a:pt x="2125013" y="0"/>
                </a:lnTo>
                <a:lnTo>
                  <a:pt x="0" y="289775"/>
                </a:lnTo>
                <a:lnTo>
                  <a:pt x="51515" y="14359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94B3DC-CFF0-4127-AD7E-FADCF009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668" y="4235293"/>
            <a:ext cx="4019656" cy="2269242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576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8BD2EAD5-D0EC-4637-B908-7B65BDF5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3F1BF-D1D5-4FB5-9A8A-40DDA134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9C1F3059-82D0-4A25-9007-EC7CE6991D53}"/>
              </a:ext>
            </a:extLst>
          </p:cNvPr>
          <p:cNvSpPr/>
          <p:nvPr/>
        </p:nvSpPr>
        <p:spPr>
          <a:xfrm>
            <a:off x="3349366" y="1488086"/>
            <a:ext cx="7729128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53B35C37-9228-482F-971F-1E2E56239264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974C813-038E-4360-978C-0508632B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/>
              <a:t>Connect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  <p:sp>
        <p:nvSpPr>
          <p:cNvPr id="10" name="Rounded Rectangle 64">
            <a:extLst>
              <a:ext uri="{FF2B5EF4-FFF2-40B4-BE49-F238E27FC236}">
                <a16:creationId xmlns:a16="http://schemas.microsoft.com/office/drawing/2014/main" id="{2D8EC0AB-CA23-449E-8FAB-28BACBBAEE3C}"/>
              </a:ext>
            </a:extLst>
          </p:cNvPr>
          <p:cNvSpPr/>
          <p:nvPr/>
        </p:nvSpPr>
        <p:spPr>
          <a:xfrm>
            <a:off x="8372208" y="1944508"/>
            <a:ext cx="2320879" cy="3132862"/>
          </a:xfrm>
          <a:prstGeom prst="roundRect">
            <a:avLst>
              <a:gd name="adj" fmla="val 4283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analysis module</a:t>
            </a:r>
          </a:p>
        </p:txBody>
      </p:sp>
      <p:grpSp>
        <p:nvGrpSpPr>
          <p:cNvPr id="11" name="Group 65">
            <a:extLst>
              <a:ext uri="{FF2B5EF4-FFF2-40B4-BE49-F238E27FC236}">
                <a16:creationId xmlns:a16="http://schemas.microsoft.com/office/drawing/2014/main" id="{96E96335-F3E2-4F0F-85F1-F317F17AAB77}"/>
              </a:ext>
            </a:extLst>
          </p:cNvPr>
          <p:cNvGrpSpPr/>
          <p:nvPr/>
        </p:nvGrpSpPr>
        <p:grpSpPr>
          <a:xfrm>
            <a:off x="9219050" y="2320867"/>
            <a:ext cx="627195" cy="582864"/>
            <a:chOff x="6977427" y="2381604"/>
            <a:chExt cx="720000" cy="669110"/>
          </a:xfrm>
        </p:grpSpPr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D39FAC13-9A96-4147-8D2C-5D929020B494}"/>
                </a:ext>
              </a:extLst>
            </p:cNvPr>
            <p:cNvSpPr/>
            <p:nvPr/>
          </p:nvSpPr>
          <p:spPr>
            <a:xfrm>
              <a:off x="6977427" y="2554859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67">
              <a:extLst>
                <a:ext uri="{FF2B5EF4-FFF2-40B4-BE49-F238E27FC236}">
                  <a16:creationId xmlns:a16="http://schemas.microsoft.com/office/drawing/2014/main" id="{47AAE529-F88D-469E-A89C-982100B2B8B8}"/>
                </a:ext>
              </a:extLst>
            </p:cNvPr>
            <p:cNvSpPr/>
            <p:nvPr/>
          </p:nvSpPr>
          <p:spPr>
            <a:xfrm>
              <a:off x="6977427" y="2381604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input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" name="Group 68">
              <a:extLst>
                <a:ext uri="{FF2B5EF4-FFF2-40B4-BE49-F238E27FC236}">
                  <a16:creationId xmlns:a16="http://schemas.microsoft.com/office/drawing/2014/main" id="{B62F09C9-0C5F-408F-8387-BE35019507B3}"/>
                </a:ext>
              </a:extLst>
            </p:cNvPr>
            <p:cNvGrpSpPr/>
            <p:nvPr/>
          </p:nvGrpSpPr>
          <p:grpSpPr>
            <a:xfrm>
              <a:off x="7195111" y="2629366"/>
              <a:ext cx="284632" cy="379629"/>
              <a:chOff x="6664250" y="2533921"/>
              <a:chExt cx="284632" cy="379629"/>
            </a:xfrm>
          </p:grpSpPr>
          <p:grpSp>
            <p:nvGrpSpPr>
              <p:cNvPr id="16" name="Group 69">
                <a:extLst>
                  <a:ext uri="{FF2B5EF4-FFF2-40B4-BE49-F238E27FC236}">
                    <a16:creationId xmlns:a16="http://schemas.microsoft.com/office/drawing/2014/main" id="{C7E04795-D839-42AE-9778-D935C8A0B3C1}"/>
                  </a:ext>
                </a:extLst>
              </p:cNvPr>
              <p:cNvGrpSpPr/>
              <p:nvPr/>
            </p:nvGrpSpPr>
            <p:grpSpPr>
              <a:xfrm>
                <a:off x="6723971" y="2533921"/>
                <a:ext cx="224911" cy="337366"/>
                <a:chOff x="459117" y="3649046"/>
                <a:chExt cx="360000" cy="540000"/>
              </a:xfrm>
            </p:grpSpPr>
            <p:sp>
              <p:nvSpPr>
                <p:cNvPr id="32" name="Rounded Rectangle 83">
                  <a:extLst>
                    <a:ext uri="{FF2B5EF4-FFF2-40B4-BE49-F238E27FC236}">
                      <a16:creationId xmlns:a16="http://schemas.microsoft.com/office/drawing/2014/main" id="{691A06A5-B00E-447B-B352-48B83E6DF322}"/>
                    </a:ext>
                  </a:extLst>
                </p:cNvPr>
                <p:cNvSpPr/>
                <p:nvPr/>
              </p:nvSpPr>
              <p:spPr>
                <a:xfrm>
                  <a:off x="459117" y="3649046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Rectangle 84">
                  <a:extLst>
                    <a:ext uri="{FF2B5EF4-FFF2-40B4-BE49-F238E27FC236}">
                      <a16:creationId xmlns:a16="http://schemas.microsoft.com/office/drawing/2014/main" id="{4B1A6BD2-29CC-4337-B81E-A0EE5344B941}"/>
                    </a:ext>
                  </a:extLst>
                </p:cNvPr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7" name="Group 70">
                <a:extLst>
                  <a:ext uri="{FF2B5EF4-FFF2-40B4-BE49-F238E27FC236}">
                    <a16:creationId xmlns:a16="http://schemas.microsoft.com/office/drawing/2014/main" id="{35318B0C-7ABE-45F7-8DF5-DC7FF528298C}"/>
                  </a:ext>
                </a:extLst>
              </p:cNvPr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30" name="Rounded Rectangle 81">
                  <a:extLst>
                    <a:ext uri="{FF2B5EF4-FFF2-40B4-BE49-F238E27FC236}">
                      <a16:creationId xmlns:a16="http://schemas.microsoft.com/office/drawing/2014/main" id="{F51A0D24-BCD6-419D-A3D4-A87B70F508BF}"/>
                    </a:ext>
                  </a:extLst>
                </p:cNvPr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Rectangle 82">
                  <a:extLst>
                    <a:ext uri="{FF2B5EF4-FFF2-40B4-BE49-F238E27FC236}">
                      <a16:creationId xmlns:a16="http://schemas.microsoft.com/office/drawing/2014/main" id="{47777985-2B8B-44DD-B041-F3140124476E}"/>
                    </a:ext>
                  </a:extLst>
                </p:cNvPr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8" name="Group 71">
                <a:extLst>
                  <a:ext uri="{FF2B5EF4-FFF2-40B4-BE49-F238E27FC236}">
                    <a16:creationId xmlns:a16="http://schemas.microsoft.com/office/drawing/2014/main" id="{0D3A2D56-1B9B-4BAA-A102-C7B35A688E63}"/>
                  </a:ext>
                </a:extLst>
              </p:cNvPr>
              <p:cNvGrpSpPr/>
              <p:nvPr/>
            </p:nvGrpSpPr>
            <p:grpSpPr>
              <a:xfrm>
                <a:off x="6664250" y="2576186"/>
                <a:ext cx="224911" cy="337364"/>
                <a:chOff x="306717" y="3496645"/>
                <a:chExt cx="360000" cy="539997"/>
              </a:xfrm>
            </p:grpSpPr>
            <p:sp>
              <p:nvSpPr>
                <p:cNvPr id="19" name="Rounded Rectangle 72">
                  <a:extLst>
                    <a:ext uri="{FF2B5EF4-FFF2-40B4-BE49-F238E27FC236}">
                      <a16:creationId xmlns:a16="http://schemas.microsoft.com/office/drawing/2014/main" id="{3E50E458-6F17-4A79-AC7F-D6D1D3E0C3AF}"/>
                    </a:ext>
                  </a:extLst>
                </p:cNvPr>
                <p:cNvSpPr/>
                <p:nvPr/>
              </p:nvSpPr>
              <p:spPr>
                <a:xfrm>
                  <a:off x="306717" y="3496645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Rectangle 73">
                  <a:extLst>
                    <a:ext uri="{FF2B5EF4-FFF2-40B4-BE49-F238E27FC236}">
                      <a16:creationId xmlns:a16="http://schemas.microsoft.com/office/drawing/2014/main" id="{0241D738-33C0-4B63-99C8-93312EC1990E}"/>
                    </a:ext>
                  </a:extLst>
                </p:cNvPr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Rounded Rectangle 74">
                  <a:extLst>
                    <a:ext uri="{FF2B5EF4-FFF2-40B4-BE49-F238E27FC236}">
                      <a16:creationId xmlns:a16="http://schemas.microsoft.com/office/drawing/2014/main" id="{F36ADC91-092E-4AA9-B13F-E7171AC162E2}"/>
                    </a:ext>
                  </a:extLst>
                </p:cNvPr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" name="Rounded Rectangle 75">
                  <a:extLst>
                    <a:ext uri="{FF2B5EF4-FFF2-40B4-BE49-F238E27FC236}">
                      <a16:creationId xmlns:a16="http://schemas.microsoft.com/office/drawing/2014/main" id="{58F1399F-734B-484F-84C9-2D96C8AE27EC}"/>
                    </a:ext>
                  </a:extLst>
                </p:cNvPr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" name="Rounded Rectangle 76">
                  <a:extLst>
                    <a:ext uri="{FF2B5EF4-FFF2-40B4-BE49-F238E27FC236}">
                      <a16:creationId xmlns:a16="http://schemas.microsoft.com/office/drawing/2014/main" id="{3D78321E-778B-4C0B-89D9-8FC6C087BC17}"/>
                    </a:ext>
                  </a:extLst>
                </p:cNvPr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" name="Rounded Rectangle 77">
                  <a:extLst>
                    <a:ext uri="{FF2B5EF4-FFF2-40B4-BE49-F238E27FC236}">
                      <a16:creationId xmlns:a16="http://schemas.microsoft.com/office/drawing/2014/main" id="{1D7FA46F-A545-4CC2-A286-744D4BC6890C}"/>
                    </a:ext>
                  </a:extLst>
                </p:cNvPr>
                <p:cNvSpPr/>
                <p:nvPr/>
              </p:nvSpPr>
              <p:spPr>
                <a:xfrm>
                  <a:off x="378717" y="377208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" name="Rounded Rectangle 78">
                  <a:extLst>
                    <a:ext uri="{FF2B5EF4-FFF2-40B4-BE49-F238E27FC236}">
                      <a16:creationId xmlns:a16="http://schemas.microsoft.com/office/drawing/2014/main" id="{5EAC3326-5889-4395-969B-58658B8FC1BD}"/>
                    </a:ext>
                  </a:extLst>
                </p:cNvPr>
                <p:cNvSpPr/>
                <p:nvPr/>
              </p:nvSpPr>
              <p:spPr>
                <a:xfrm>
                  <a:off x="378717" y="383845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" name="Rounded Rectangle 79">
                  <a:extLst>
                    <a:ext uri="{FF2B5EF4-FFF2-40B4-BE49-F238E27FC236}">
                      <a16:creationId xmlns:a16="http://schemas.microsoft.com/office/drawing/2014/main" id="{9D429BED-54BE-4DDC-AEAD-B6CEE8B633DD}"/>
                    </a:ext>
                  </a:extLst>
                </p:cNvPr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" name="Rounded Rectangle 80">
                  <a:extLst>
                    <a:ext uri="{FF2B5EF4-FFF2-40B4-BE49-F238E27FC236}">
                      <a16:creationId xmlns:a16="http://schemas.microsoft.com/office/drawing/2014/main" id="{B4D6BC89-C1ED-4618-A062-A7DEA87A7B99}"/>
                    </a:ext>
                  </a:extLst>
                </p:cNvPr>
                <p:cNvSpPr/>
                <p:nvPr/>
              </p:nvSpPr>
              <p:spPr>
                <a:xfrm>
                  <a:off x="378717" y="3971151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35" name="Group 85">
            <a:extLst>
              <a:ext uri="{FF2B5EF4-FFF2-40B4-BE49-F238E27FC236}">
                <a16:creationId xmlns:a16="http://schemas.microsoft.com/office/drawing/2014/main" id="{AA23120C-D256-484C-B2F9-C754F9D11225}"/>
              </a:ext>
            </a:extLst>
          </p:cNvPr>
          <p:cNvGrpSpPr/>
          <p:nvPr/>
        </p:nvGrpSpPr>
        <p:grpSpPr>
          <a:xfrm>
            <a:off x="9219050" y="4382433"/>
            <a:ext cx="627195" cy="582864"/>
            <a:chOff x="7111451" y="4856142"/>
            <a:chExt cx="720000" cy="669110"/>
          </a:xfrm>
        </p:grpSpPr>
        <p:sp>
          <p:nvSpPr>
            <p:cNvPr id="36" name="Rectangle 86">
              <a:extLst>
                <a:ext uri="{FF2B5EF4-FFF2-40B4-BE49-F238E27FC236}">
                  <a16:creationId xmlns:a16="http://schemas.microsoft.com/office/drawing/2014/main" id="{6A407569-2FD8-41A5-908C-CCC3815A2E41}"/>
                </a:ext>
              </a:extLst>
            </p:cNvPr>
            <p:cNvSpPr/>
            <p:nvPr/>
          </p:nvSpPr>
          <p:spPr>
            <a:xfrm>
              <a:off x="7111451" y="5029397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87">
              <a:extLst>
                <a:ext uri="{FF2B5EF4-FFF2-40B4-BE49-F238E27FC236}">
                  <a16:creationId xmlns:a16="http://schemas.microsoft.com/office/drawing/2014/main" id="{0078A0D3-B820-45D4-ACEC-F2541519C7AD}"/>
                </a:ext>
              </a:extLst>
            </p:cNvPr>
            <p:cNvSpPr/>
            <p:nvPr/>
          </p:nvSpPr>
          <p:spPr>
            <a:xfrm>
              <a:off x="7111451" y="4856142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</a:t>
              </a:r>
              <a:endParaRPr 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8" name="Group 88">
              <a:extLst>
                <a:ext uri="{FF2B5EF4-FFF2-40B4-BE49-F238E27FC236}">
                  <a16:creationId xmlns:a16="http://schemas.microsoft.com/office/drawing/2014/main" id="{EA969E39-88EE-459F-9477-532DB299BFCC}"/>
                </a:ext>
              </a:extLst>
            </p:cNvPr>
            <p:cNvGrpSpPr/>
            <p:nvPr/>
          </p:nvGrpSpPr>
          <p:grpSpPr>
            <a:xfrm>
              <a:off x="7329135" y="5085754"/>
              <a:ext cx="284632" cy="379629"/>
              <a:chOff x="6664250" y="2533922"/>
              <a:chExt cx="284632" cy="379629"/>
            </a:xfrm>
          </p:grpSpPr>
          <p:grpSp>
            <p:nvGrpSpPr>
              <p:cNvPr id="39" name="Group 89">
                <a:extLst>
                  <a:ext uri="{FF2B5EF4-FFF2-40B4-BE49-F238E27FC236}">
                    <a16:creationId xmlns:a16="http://schemas.microsoft.com/office/drawing/2014/main" id="{7EDE5E02-0A89-4C59-A45D-FBCA847F1524}"/>
                  </a:ext>
                </a:extLst>
              </p:cNvPr>
              <p:cNvGrpSpPr/>
              <p:nvPr/>
            </p:nvGrpSpPr>
            <p:grpSpPr>
              <a:xfrm>
                <a:off x="6723971" y="2533922"/>
                <a:ext cx="224911" cy="337366"/>
                <a:chOff x="459117" y="3649048"/>
                <a:chExt cx="360000" cy="540000"/>
              </a:xfrm>
            </p:grpSpPr>
            <p:sp>
              <p:nvSpPr>
                <p:cNvPr id="53" name="Rounded Rectangle 103">
                  <a:extLst>
                    <a:ext uri="{FF2B5EF4-FFF2-40B4-BE49-F238E27FC236}">
                      <a16:creationId xmlns:a16="http://schemas.microsoft.com/office/drawing/2014/main" id="{C61BE1F8-9790-47A4-BD80-B0A2E715E638}"/>
                    </a:ext>
                  </a:extLst>
                </p:cNvPr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4" name="Rectangle 104">
                  <a:extLst>
                    <a:ext uri="{FF2B5EF4-FFF2-40B4-BE49-F238E27FC236}">
                      <a16:creationId xmlns:a16="http://schemas.microsoft.com/office/drawing/2014/main" id="{49ADE437-62D4-4CCA-9B05-73A8C7A29267}"/>
                    </a:ext>
                  </a:extLst>
                </p:cNvPr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40" name="Group 90">
                <a:extLst>
                  <a:ext uri="{FF2B5EF4-FFF2-40B4-BE49-F238E27FC236}">
                    <a16:creationId xmlns:a16="http://schemas.microsoft.com/office/drawing/2014/main" id="{86DEB20B-2311-487B-A72F-B4D510B59CE8}"/>
                  </a:ext>
                </a:extLst>
              </p:cNvPr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51" name="Rounded Rectangle 101">
                  <a:extLst>
                    <a:ext uri="{FF2B5EF4-FFF2-40B4-BE49-F238E27FC236}">
                      <a16:creationId xmlns:a16="http://schemas.microsoft.com/office/drawing/2014/main" id="{B11DE184-A4AB-4741-847E-956DE969CE55}"/>
                    </a:ext>
                  </a:extLst>
                </p:cNvPr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Rectangle 102">
                  <a:extLst>
                    <a:ext uri="{FF2B5EF4-FFF2-40B4-BE49-F238E27FC236}">
                      <a16:creationId xmlns:a16="http://schemas.microsoft.com/office/drawing/2014/main" id="{E944B4C7-2509-4A49-BC72-BB3927FD6804}"/>
                    </a:ext>
                  </a:extLst>
                </p:cNvPr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41" name="Group 91">
                <a:extLst>
                  <a:ext uri="{FF2B5EF4-FFF2-40B4-BE49-F238E27FC236}">
                    <a16:creationId xmlns:a16="http://schemas.microsoft.com/office/drawing/2014/main" id="{E7C47D81-EFFB-46FD-904C-A129FE31F2D0}"/>
                  </a:ext>
                </a:extLst>
              </p:cNvPr>
              <p:cNvGrpSpPr/>
              <p:nvPr/>
            </p:nvGrpSpPr>
            <p:grpSpPr>
              <a:xfrm>
                <a:off x="6664250" y="2576186"/>
                <a:ext cx="224911" cy="337365"/>
                <a:chOff x="306717" y="3496649"/>
                <a:chExt cx="360000" cy="539999"/>
              </a:xfrm>
            </p:grpSpPr>
            <p:sp>
              <p:nvSpPr>
                <p:cNvPr id="42" name="Rounded Rectangle 92">
                  <a:extLst>
                    <a:ext uri="{FF2B5EF4-FFF2-40B4-BE49-F238E27FC236}">
                      <a16:creationId xmlns:a16="http://schemas.microsoft.com/office/drawing/2014/main" id="{B24E0B06-75E9-4B22-8F12-C5AA9DAC5094}"/>
                    </a:ext>
                  </a:extLst>
                </p:cNvPr>
                <p:cNvSpPr/>
                <p:nvPr/>
              </p:nvSpPr>
              <p:spPr>
                <a:xfrm>
                  <a:off x="306717" y="3496649"/>
                  <a:ext cx="360000" cy="539999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Rectangle 93">
                  <a:extLst>
                    <a:ext uri="{FF2B5EF4-FFF2-40B4-BE49-F238E27FC236}">
                      <a16:creationId xmlns:a16="http://schemas.microsoft.com/office/drawing/2014/main" id="{ACD3ECC4-C30C-4A4E-8E10-8DA8787FC87E}"/>
                    </a:ext>
                  </a:extLst>
                </p:cNvPr>
                <p:cNvSpPr/>
                <p:nvPr/>
              </p:nvSpPr>
              <p:spPr>
                <a:xfrm>
                  <a:off x="324717" y="3514650"/>
                  <a:ext cx="324000" cy="504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" name="Rounded Rectangle 94">
                  <a:extLst>
                    <a:ext uri="{FF2B5EF4-FFF2-40B4-BE49-F238E27FC236}">
                      <a16:creationId xmlns:a16="http://schemas.microsoft.com/office/drawing/2014/main" id="{3FDFA87B-FFC1-48B4-A1FC-FB60B7D47B42}"/>
                    </a:ext>
                  </a:extLst>
                </p:cNvPr>
                <p:cNvSpPr/>
                <p:nvPr/>
              </p:nvSpPr>
              <p:spPr>
                <a:xfrm>
                  <a:off x="378717" y="357301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" name="Rounded Rectangle 95">
                  <a:extLst>
                    <a:ext uri="{FF2B5EF4-FFF2-40B4-BE49-F238E27FC236}">
                      <a16:creationId xmlns:a16="http://schemas.microsoft.com/office/drawing/2014/main" id="{2005C005-ABBF-4E81-98DD-3FBC947008CB}"/>
                    </a:ext>
                  </a:extLst>
                </p:cNvPr>
                <p:cNvSpPr/>
                <p:nvPr/>
              </p:nvSpPr>
              <p:spPr>
                <a:xfrm>
                  <a:off x="378717" y="363937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Rounded Rectangle 96">
                  <a:extLst>
                    <a:ext uri="{FF2B5EF4-FFF2-40B4-BE49-F238E27FC236}">
                      <a16:creationId xmlns:a16="http://schemas.microsoft.com/office/drawing/2014/main" id="{B8DA23D7-351C-49E4-9406-5133EB2D6A53}"/>
                    </a:ext>
                  </a:extLst>
                </p:cNvPr>
                <p:cNvSpPr/>
                <p:nvPr/>
              </p:nvSpPr>
              <p:spPr>
                <a:xfrm>
                  <a:off x="378717" y="370573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" name="Rounded Rectangle 97">
                  <a:extLst>
                    <a:ext uri="{FF2B5EF4-FFF2-40B4-BE49-F238E27FC236}">
                      <a16:creationId xmlns:a16="http://schemas.microsoft.com/office/drawing/2014/main" id="{C4C53062-64F9-45EC-8E89-CB619DC40CA6}"/>
                    </a:ext>
                  </a:extLst>
                </p:cNvPr>
                <p:cNvSpPr/>
                <p:nvPr/>
              </p:nvSpPr>
              <p:spPr>
                <a:xfrm>
                  <a:off x="378717" y="377208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" name="Rounded Rectangle 98">
                  <a:extLst>
                    <a:ext uri="{FF2B5EF4-FFF2-40B4-BE49-F238E27FC236}">
                      <a16:creationId xmlns:a16="http://schemas.microsoft.com/office/drawing/2014/main" id="{5E703658-FE36-4A51-A57B-26929301C10C}"/>
                    </a:ext>
                  </a:extLst>
                </p:cNvPr>
                <p:cNvSpPr/>
                <p:nvPr/>
              </p:nvSpPr>
              <p:spPr>
                <a:xfrm>
                  <a:off x="378717" y="383843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9" name="Rounded Rectangle 99">
                  <a:extLst>
                    <a:ext uri="{FF2B5EF4-FFF2-40B4-BE49-F238E27FC236}">
                      <a16:creationId xmlns:a16="http://schemas.microsoft.com/office/drawing/2014/main" id="{9D0B4CA5-7621-4A8E-94E8-586F67465659}"/>
                    </a:ext>
                  </a:extLst>
                </p:cNvPr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0" name="Rounded Rectangle 100">
                  <a:extLst>
                    <a:ext uri="{FF2B5EF4-FFF2-40B4-BE49-F238E27FC236}">
                      <a16:creationId xmlns:a16="http://schemas.microsoft.com/office/drawing/2014/main" id="{FE7EFB09-ACA1-4D27-87AF-9B8D3CAE0CAF}"/>
                    </a:ext>
                  </a:extLst>
                </p:cNvPr>
                <p:cNvSpPr/>
                <p:nvPr/>
              </p:nvSpPr>
              <p:spPr>
                <a:xfrm>
                  <a:off x="378717" y="3971156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55" name="Group 105">
            <a:extLst>
              <a:ext uri="{FF2B5EF4-FFF2-40B4-BE49-F238E27FC236}">
                <a16:creationId xmlns:a16="http://schemas.microsoft.com/office/drawing/2014/main" id="{A7D5B55C-2F2A-4378-BAC9-C1107940C5D7}"/>
              </a:ext>
            </a:extLst>
          </p:cNvPr>
          <p:cNvGrpSpPr/>
          <p:nvPr/>
        </p:nvGrpSpPr>
        <p:grpSpPr>
          <a:xfrm>
            <a:off x="8595403" y="3136311"/>
            <a:ext cx="1874490" cy="940792"/>
            <a:chOff x="6312662" y="3312099"/>
            <a:chExt cx="2151856" cy="1080000"/>
          </a:xfrm>
          <a:solidFill>
            <a:schemeClr val="bg1"/>
          </a:solidFill>
        </p:grpSpPr>
        <p:sp>
          <p:nvSpPr>
            <p:cNvPr id="56" name="Rounded Rectangle 106">
              <a:extLst>
                <a:ext uri="{FF2B5EF4-FFF2-40B4-BE49-F238E27FC236}">
                  <a16:creationId xmlns:a16="http://schemas.microsoft.com/office/drawing/2014/main" id="{7E83BF9D-B7F4-4A60-82EA-164D42C5FBB1}"/>
                </a:ext>
              </a:extLst>
            </p:cNvPr>
            <p:cNvSpPr/>
            <p:nvPr/>
          </p:nvSpPr>
          <p:spPr>
            <a:xfrm>
              <a:off x="6312662" y="3312099"/>
              <a:ext cx="2151856" cy="1080000"/>
            </a:xfrm>
            <a:prstGeom prst="roundRect">
              <a:avLst>
                <a:gd name="adj" fmla="val 7939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B504B5E6-4662-44BE-B54D-1359D8F6B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595" y="3411162"/>
              <a:ext cx="254573" cy="32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3">
              <a:extLst>
                <a:ext uri="{FF2B5EF4-FFF2-40B4-BE49-F238E27FC236}">
                  <a16:creationId xmlns:a16="http://schemas.microsoft.com/office/drawing/2014/main" id="{94123B22-2F66-4311-A09F-A9279D27F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918" y="3717099"/>
              <a:ext cx="202878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6" descr="https://pbs.twimg.com/profile_images/2323205264/h5g3etjnacmazg8oq17z_400x400.jpeg">
              <a:extLst>
                <a:ext uri="{FF2B5EF4-FFF2-40B4-BE49-F238E27FC236}">
                  <a16:creationId xmlns:a16="http://schemas.microsoft.com/office/drawing/2014/main" id="{9E8D7B0F-3C48-400F-B329-0393B5C5A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936" y="3420075"/>
              <a:ext cx="270000" cy="270000"/>
            </a:xfrm>
            <a:prstGeom prst="rect">
              <a:avLst/>
            </a:prstGeom>
            <a:grpFill/>
            <a:extLst/>
          </p:spPr>
        </p:pic>
        <p:pic>
          <p:nvPicPr>
            <p:cNvPr id="60" name="Picture 7">
              <a:extLst>
                <a:ext uri="{FF2B5EF4-FFF2-40B4-BE49-F238E27FC236}">
                  <a16:creationId xmlns:a16="http://schemas.microsoft.com/office/drawing/2014/main" id="{93CFCA12-3ABE-4958-A018-2B3EF5D8B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991" y="3740946"/>
              <a:ext cx="256945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2" descr="http://www.brandsoftheworld.com/sites/default/files/styles/logo-thumbnail/public/042011/microsoft_excel_2010.png?itok=GQG8gRBw">
              <a:extLst>
                <a:ext uri="{FF2B5EF4-FFF2-40B4-BE49-F238E27FC236}">
                  <a16:creationId xmlns:a16="http://schemas.microsoft.com/office/drawing/2014/main" id="{74937838-CADC-4867-96B5-9FBA05EA4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984" y="4087315"/>
              <a:ext cx="270000" cy="270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63" name="Group 33">
            <a:extLst>
              <a:ext uri="{FF2B5EF4-FFF2-40B4-BE49-F238E27FC236}">
                <a16:creationId xmlns:a16="http://schemas.microsoft.com/office/drawing/2014/main" id="{CB84007E-5238-465D-AE2C-B6C405797473}"/>
              </a:ext>
            </a:extLst>
          </p:cNvPr>
          <p:cNvGrpSpPr/>
          <p:nvPr/>
        </p:nvGrpSpPr>
        <p:grpSpPr>
          <a:xfrm>
            <a:off x="3721323" y="1944508"/>
            <a:ext cx="1097591" cy="940792"/>
            <a:chOff x="817105" y="1772816"/>
            <a:chExt cx="1260000" cy="1080000"/>
          </a:xfrm>
        </p:grpSpPr>
        <p:sp>
          <p:nvSpPr>
            <p:cNvPr id="93" name="Rounded Rectangle 35">
              <a:extLst>
                <a:ext uri="{FF2B5EF4-FFF2-40B4-BE49-F238E27FC236}">
                  <a16:creationId xmlns:a16="http://schemas.microsoft.com/office/drawing/2014/main" id="{DADF6EC0-DDCC-45C7-A5B0-680714584E04}"/>
                </a:ext>
              </a:extLst>
            </p:cNvPr>
            <p:cNvSpPr/>
            <p:nvPr/>
          </p:nvSpPr>
          <p:spPr>
            <a:xfrm>
              <a:off x="817105" y="1772816"/>
              <a:ext cx="1260000" cy="1080000"/>
            </a:xfrm>
            <a:prstGeom prst="roundRect">
              <a:avLst>
                <a:gd name="adj" fmla="val 706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input</a:t>
              </a:r>
            </a:p>
          </p:txBody>
        </p:sp>
        <p:grpSp>
          <p:nvGrpSpPr>
            <p:cNvPr id="94" name="Group 37">
              <a:extLst>
                <a:ext uri="{FF2B5EF4-FFF2-40B4-BE49-F238E27FC236}">
                  <a16:creationId xmlns:a16="http://schemas.microsoft.com/office/drawing/2014/main" id="{C3B2A9CB-F9CE-488D-A0DE-9D746E2457C2}"/>
                </a:ext>
              </a:extLst>
            </p:cNvPr>
            <p:cNvGrpSpPr/>
            <p:nvPr/>
          </p:nvGrpSpPr>
          <p:grpSpPr>
            <a:xfrm>
              <a:off x="1087105" y="2132856"/>
              <a:ext cx="720000" cy="576000"/>
              <a:chOff x="1124000" y="2141072"/>
              <a:chExt cx="720000" cy="576000"/>
            </a:xfrm>
          </p:grpSpPr>
          <p:sp>
            <p:nvSpPr>
              <p:cNvPr id="95" name="Rectangle 38">
                <a:extLst>
                  <a:ext uri="{FF2B5EF4-FFF2-40B4-BE49-F238E27FC236}">
                    <a16:creationId xmlns:a16="http://schemas.microsoft.com/office/drawing/2014/main" id="{8C6AC7A4-DF7B-43D6-88C9-101B3CEA7F7D}"/>
                  </a:ext>
                </a:extLst>
              </p:cNvPr>
              <p:cNvSpPr/>
              <p:nvPr/>
            </p:nvSpPr>
            <p:spPr>
              <a:xfrm>
                <a:off x="1124000" y="2285072"/>
                <a:ext cx="720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96" name="Picture 2">
                <a:extLst>
                  <a:ext uri="{FF2B5EF4-FFF2-40B4-BE49-F238E27FC236}">
                    <a16:creationId xmlns:a16="http://schemas.microsoft.com/office/drawing/2014/main" id="{31E46201-0985-4FDB-92A3-945FB0AC75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396"/>
              <a:stretch/>
            </p:blipFill>
            <p:spPr bwMode="auto">
              <a:xfrm>
                <a:off x="1303980" y="2316969"/>
                <a:ext cx="360040" cy="378916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xtLst/>
            </p:spPr>
          </p:pic>
          <p:sp>
            <p:nvSpPr>
              <p:cNvPr id="97" name="Rectangle 40">
                <a:extLst>
                  <a:ext uri="{FF2B5EF4-FFF2-40B4-BE49-F238E27FC236}">
                    <a16:creationId xmlns:a16="http://schemas.microsoft.com/office/drawing/2014/main" id="{8BD99DD9-E35E-4E92-9E3E-259EE8A5D7B6}"/>
                  </a:ext>
                </a:extLst>
              </p:cNvPr>
              <p:cNvSpPr/>
              <p:nvPr/>
            </p:nvSpPr>
            <p:spPr>
              <a:xfrm>
                <a:off x="1124000" y="2141072"/>
                <a:ext cx="720000" cy="14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</a:p>
            </p:txBody>
          </p:sp>
        </p:grpSp>
      </p:grpSp>
      <p:grpSp>
        <p:nvGrpSpPr>
          <p:cNvPr id="64" name="Group 47">
            <a:extLst>
              <a:ext uri="{FF2B5EF4-FFF2-40B4-BE49-F238E27FC236}">
                <a16:creationId xmlns:a16="http://schemas.microsoft.com/office/drawing/2014/main" id="{EDD6FAFD-99D8-48B6-BA7E-A1C0385054F2}"/>
              </a:ext>
            </a:extLst>
          </p:cNvPr>
          <p:cNvGrpSpPr/>
          <p:nvPr/>
        </p:nvGrpSpPr>
        <p:grpSpPr>
          <a:xfrm>
            <a:off x="5178591" y="1944508"/>
            <a:ext cx="1097591" cy="940792"/>
            <a:chOff x="2276059" y="1772816"/>
            <a:chExt cx="1260000" cy="1080000"/>
          </a:xfrm>
        </p:grpSpPr>
        <p:sp>
          <p:nvSpPr>
            <p:cNvPr id="88" name="Rounded Rectangle 48">
              <a:extLst>
                <a:ext uri="{FF2B5EF4-FFF2-40B4-BE49-F238E27FC236}">
                  <a16:creationId xmlns:a16="http://schemas.microsoft.com/office/drawing/2014/main" id="{A4A6E2E8-6552-4CB6-B607-5D93C8DF854E}"/>
                </a:ext>
              </a:extLst>
            </p:cNvPr>
            <p:cNvSpPr/>
            <p:nvPr/>
          </p:nvSpPr>
          <p:spPr>
            <a:xfrm>
              <a:off x="2276059" y="1772816"/>
              <a:ext cx="1260000" cy="1080000"/>
            </a:xfrm>
            <a:prstGeom prst="roundRect">
              <a:avLst>
                <a:gd name="adj" fmla="val 793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filter input</a:t>
              </a:r>
            </a:p>
          </p:txBody>
        </p:sp>
        <p:grpSp>
          <p:nvGrpSpPr>
            <p:cNvPr id="89" name="Group 49">
              <a:extLst>
                <a:ext uri="{FF2B5EF4-FFF2-40B4-BE49-F238E27FC236}">
                  <a16:creationId xmlns:a16="http://schemas.microsoft.com/office/drawing/2014/main" id="{54930BC6-414C-45A8-BFBA-9AEC7B2E27C4}"/>
                </a:ext>
              </a:extLst>
            </p:cNvPr>
            <p:cNvGrpSpPr/>
            <p:nvPr/>
          </p:nvGrpSpPr>
          <p:grpSpPr>
            <a:xfrm>
              <a:off x="2546059" y="2132856"/>
              <a:ext cx="720000" cy="576000"/>
              <a:chOff x="2604945" y="1969953"/>
              <a:chExt cx="720000" cy="576000"/>
            </a:xfrm>
          </p:grpSpPr>
          <p:sp>
            <p:nvSpPr>
              <p:cNvPr id="90" name="Rectangle 50">
                <a:extLst>
                  <a:ext uri="{FF2B5EF4-FFF2-40B4-BE49-F238E27FC236}">
                    <a16:creationId xmlns:a16="http://schemas.microsoft.com/office/drawing/2014/main" id="{886FF5D5-D401-4551-9B84-7B2C396719E9}"/>
                  </a:ext>
                </a:extLst>
              </p:cNvPr>
              <p:cNvSpPr/>
              <p:nvPr/>
            </p:nvSpPr>
            <p:spPr>
              <a:xfrm>
                <a:off x="2604945" y="2113953"/>
                <a:ext cx="720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91" name="Picture 2">
                <a:extLst>
                  <a:ext uri="{FF2B5EF4-FFF2-40B4-BE49-F238E27FC236}">
                    <a16:creationId xmlns:a16="http://schemas.microsoft.com/office/drawing/2014/main" id="{64697C06-421A-4D62-B0A3-DB0AFE0A30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396"/>
              <a:stretch/>
            </p:blipFill>
            <p:spPr bwMode="auto">
              <a:xfrm>
                <a:off x="2800321" y="2175220"/>
                <a:ext cx="329248" cy="34650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xtLst/>
            </p:spPr>
          </p:pic>
          <p:sp>
            <p:nvSpPr>
              <p:cNvPr id="92" name="Rectangle 52">
                <a:extLst>
                  <a:ext uri="{FF2B5EF4-FFF2-40B4-BE49-F238E27FC236}">
                    <a16:creationId xmlns:a16="http://schemas.microsoft.com/office/drawing/2014/main" id="{EE5ADB5C-5283-4FE9-B213-8BA234CEAE28}"/>
                  </a:ext>
                </a:extLst>
              </p:cNvPr>
              <p:cNvSpPr/>
              <p:nvPr/>
            </p:nvSpPr>
            <p:spPr>
              <a:xfrm>
                <a:off x="2604945" y="1969953"/>
                <a:ext cx="720000" cy="14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selection</a:t>
                </a:r>
              </a:p>
            </p:txBody>
          </p:sp>
        </p:grpSp>
      </p:grpSp>
      <p:sp>
        <p:nvSpPr>
          <p:cNvPr id="65" name="Rounded Rectangle 113">
            <a:extLst>
              <a:ext uri="{FF2B5EF4-FFF2-40B4-BE49-F238E27FC236}">
                <a16:creationId xmlns:a16="http://schemas.microsoft.com/office/drawing/2014/main" id="{2601943C-8076-445C-9830-9E23DEE3D3FF}"/>
              </a:ext>
            </a:extLst>
          </p:cNvPr>
          <p:cNvSpPr/>
          <p:nvPr/>
        </p:nvSpPr>
        <p:spPr>
          <a:xfrm>
            <a:off x="6651128" y="1944508"/>
            <a:ext cx="1254390" cy="940792"/>
          </a:xfrm>
          <a:prstGeom prst="roundRect">
            <a:avLst>
              <a:gd name="adj" fmla="val 6193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translate input</a:t>
            </a:r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F2AD355C-82E2-41E0-B1EB-259492305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6864057" y="2459201"/>
            <a:ext cx="286809" cy="30184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67" name="Rectangle 115">
            <a:extLst>
              <a:ext uri="{FF2B5EF4-FFF2-40B4-BE49-F238E27FC236}">
                <a16:creationId xmlns:a16="http://schemas.microsoft.com/office/drawing/2014/main" id="{9E6978F5-1A5B-4353-A625-8487301C0D3D}"/>
              </a:ext>
            </a:extLst>
          </p:cNvPr>
          <p:cNvSpPr/>
          <p:nvPr/>
        </p:nvSpPr>
        <p:spPr>
          <a:xfrm>
            <a:off x="7132702" y="2439320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grpSp>
        <p:nvGrpSpPr>
          <p:cNvPr id="68" name="Group 116">
            <a:extLst>
              <a:ext uri="{FF2B5EF4-FFF2-40B4-BE49-F238E27FC236}">
                <a16:creationId xmlns:a16="http://schemas.microsoft.com/office/drawing/2014/main" id="{FBC90188-B5DE-43D5-B0AC-F176A84D1B93}"/>
              </a:ext>
            </a:extLst>
          </p:cNvPr>
          <p:cNvGrpSpPr/>
          <p:nvPr/>
        </p:nvGrpSpPr>
        <p:grpSpPr>
          <a:xfrm>
            <a:off x="7463809" y="2421682"/>
            <a:ext cx="247944" cy="330698"/>
            <a:chOff x="6664250" y="2533922"/>
            <a:chExt cx="284632" cy="379631"/>
          </a:xfrm>
        </p:grpSpPr>
        <p:grpSp>
          <p:nvGrpSpPr>
            <p:cNvPr id="72" name="Group 117">
              <a:extLst>
                <a:ext uri="{FF2B5EF4-FFF2-40B4-BE49-F238E27FC236}">
                  <a16:creationId xmlns:a16="http://schemas.microsoft.com/office/drawing/2014/main" id="{5CD24927-CF0D-4C37-99F2-71BC78748010}"/>
                </a:ext>
              </a:extLst>
            </p:cNvPr>
            <p:cNvGrpSpPr/>
            <p:nvPr/>
          </p:nvGrpSpPr>
          <p:grpSpPr>
            <a:xfrm>
              <a:off x="6723971" y="2533922"/>
              <a:ext cx="224911" cy="337366"/>
              <a:chOff x="459117" y="3649047"/>
              <a:chExt cx="360000" cy="540000"/>
            </a:xfrm>
          </p:grpSpPr>
          <p:sp>
            <p:nvSpPr>
              <p:cNvPr id="86" name="Rounded Rectangle 131">
                <a:extLst>
                  <a:ext uri="{FF2B5EF4-FFF2-40B4-BE49-F238E27FC236}">
                    <a16:creationId xmlns:a16="http://schemas.microsoft.com/office/drawing/2014/main" id="{28EB2936-2CFC-4F06-89F2-7982BFEDBD0B}"/>
                  </a:ext>
                </a:extLst>
              </p:cNvPr>
              <p:cNvSpPr/>
              <p:nvPr/>
            </p:nvSpPr>
            <p:spPr>
              <a:xfrm>
                <a:off x="459117" y="3649047"/>
                <a:ext cx="360000" cy="54000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B9491772-FD3C-4F1D-BD6B-6DE77C4F3D33}"/>
                  </a:ext>
                </a:extLst>
              </p:cNvPr>
              <p:cNvSpPr/>
              <p:nvPr/>
            </p:nvSpPr>
            <p:spPr>
              <a:xfrm>
                <a:off x="477117" y="3667049"/>
                <a:ext cx="324000" cy="5040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3" name="Group 118">
              <a:extLst>
                <a:ext uri="{FF2B5EF4-FFF2-40B4-BE49-F238E27FC236}">
                  <a16:creationId xmlns:a16="http://schemas.microsoft.com/office/drawing/2014/main" id="{6D21BDD4-9973-4FD0-A382-3852E824633B}"/>
                </a:ext>
              </a:extLst>
            </p:cNvPr>
            <p:cNvGrpSpPr/>
            <p:nvPr/>
          </p:nvGrpSpPr>
          <p:grpSpPr>
            <a:xfrm>
              <a:off x="6694111" y="2555059"/>
              <a:ext cx="224911" cy="337367"/>
              <a:chOff x="459117" y="3649044"/>
              <a:chExt cx="360000" cy="540000"/>
            </a:xfrm>
          </p:grpSpPr>
          <p:sp>
            <p:nvSpPr>
              <p:cNvPr id="84" name="Rounded Rectangle 129">
                <a:extLst>
                  <a:ext uri="{FF2B5EF4-FFF2-40B4-BE49-F238E27FC236}">
                    <a16:creationId xmlns:a16="http://schemas.microsoft.com/office/drawing/2014/main" id="{339FBB9B-3C07-4E95-88D4-A3A1DD3A76B1}"/>
                  </a:ext>
                </a:extLst>
              </p:cNvPr>
              <p:cNvSpPr/>
              <p:nvPr/>
            </p:nvSpPr>
            <p:spPr>
              <a:xfrm>
                <a:off x="459117" y="3649044"/>
                <a:ext cx="360000" cy="54000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130">
                <a:extLst>
                  <a:ext uri="{FF2B5EF4-FFF2-40B4-BE49-F238E27FC236}">
                    <a16:creationId xmlns:a16="http://schemas.microsoft.com/office/drawing/2014/main" id="{BDEC2ACC-8374-46B2-95C1-5B6004D17185}"/>
                  </a:ext>
                </a:extLst>
              </p:cNvPr>
              <p:cNvSpPr/>
              <p:nvPr/>
            </p:nvSpPr>
            <p:spPr>
              <a:xfrm>
                <a:off x="477119" y="3667053"/>
                <a:ext cx="324000" cy="5040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4" name="Group 119">
              <a:extLst>
                <a:ext uri="{FF2B5EF4-FFF2-40B4-BE49-F238E27FC236}">
                  <a16:creationId xmlns:a16="http://schemas.microsoft.com/office/drawing/2014/main" id="{95B9FB67-6F03-47A4-8514-C28D15D4AFA6}"/>
                </a:ext>
              </a:extLst>
            </p:cNvPr>
            <p:cNvGrpSpPr/>
            <p:nvPr/>
          </p:nvGrpSpPr>
          <p:grpSpPr>
            <a:xfrm>
              <a:off x="6664250" y="2576189"/>
              <a:ext cx="224911" cy="337364"/>
              <a:chOff x="306717" y="3496650"/>
              <a:chExt cx="360000" cy="539997"/>
            </a:xfrm>
          </p:grpSpPr>
          <p:sp>
            <p:nvSpPr>
              <p:cNvPr id="75" name="Rounded Rectangle 120">
                <a:extLst>
                  <a:ext uri="{FF2B5EF4-FFF2-40B4-BE49-F238E27FC236}">
                    <a16:creationId xmlns:a16="http://schemas.microsoft.com/office/drawing/2014/main" id="{475F5D91-E469-4524-BA06-BD142C4FE681}"/>
                  </a:ext>
                </a:extLst>
              </p:cNvPr>
              <p:cNvSpPr/>
              <p:nvPr/>
            </p:nvSpPr>
            <p:spPr>
              <a:xfrm>
                <a:off x="306717" y="3496650"/>
                <a:ext cx="360000" cy="539997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21">
                <a:extLst>
                  <a:ext uri="{FF2B5EF4-FFF2-40B4-BE49-F238E27FC236}">
                    <a16:creationId xmlns:a16="http://schemas.microsoft.com/office/drawing/2014/main" id="{4EC268EB-322C-4C4D-9AB7-782A392D6CDA}"/>
                  </a:ext>
                </a:extLst>
              </p:cNvPr>
              <p:cNvSpPr/>
              <p:nvPr/>
            </p:nvSpPr>
            <p:spPr>
              <a:xfrm>
                <a:off x="324717" y="3514650"/>
                <a:ext cx="324000" cy="503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7" name="Rounded Rectangle 122">
                <a:extLst>
                  <a:ext uri="{FF2B5EF4-FFF2-40B4-BE49-F238E27FC236}">
                    <a16:creationId xmlns:a16="http://schemas.microsoft.com/office/drawing/2014/main" id="{93C1FB53-49F6-4C76-B554-8D2786E07BD2}"/>
                  </a:ext>
                </a:extLst>
              </p:cNvPr>
              <p:cNvSpPr/>
              <p:nvPr/>
            </p:nvSpPr>
            <p:spPr>
              <a:xfrm>
                <a:off x="378717" y="3573020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ounded Rectangle 123">
                <a:extLst>
                  <a:ext uri="{FF2B5EF4-FFF2-40B4-BE49-F238E27FC236}">
                    <a16:creationId xmlns:a16="http://schemas.microsoft.com/office/drawing/2014/main" id="{C2B74018-1B40-474D-8ADD-CA9208A8B7E1}"/>
                  </a:ext>
                </a:extLst>
              </p:cNvPr>
              <p:cNvSpPr/>
              <p:nvPr/>
            </p:nvSpPr>
            <p:spPr>
              <a:xfrm>
                <a:off x="378717" y="3639373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Rounded Rectangle 124">
                <a:extLst>
                  <a:ext uri="{FF2B5EF4-FFF2-40B4-BE49-F238E27FC236}">
                    <a16:creationId xmlns:a16="http://schemas.microsoft.com/office/drawing/2014/main" id="{7A7F9988-2D6D-4854-8D9D-C933536C1A2B}"/>
                  </a:ext>
                </a:extLst>
              </p:cNvPr>
              <p:cNvSpPr/>
              <p:nvPr/>
            </p:nvSpPr>
            <p:spPr>
              <a:xfrm>
                <a:off x="378717" y="3705730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Rounded Rectangle 125">
                <a:extLst>
                  <a:ext uri="{FF2B5EF4-FFF2-40B4-BE49-F238E27FC236}">
                    <a16:creationId xmlns:a16="http://schemas.microsoft.com/office/drawing/2014/main" id="{BF0FF9A5-4BAC-47E1-84F7-74FA693A2E57}"/>
                  </a:ext>
                </a:extLst>
              </p:cNvPr>
              <p:cNvSpPr/>
              <p:nvPr/>
            </p:nvSpPr>
            <p:spPr>
              <a:xfrm>
                <a:off x="378717" y="3772085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Rounded Rectangle 126">
                <a:extLst>
                  <a:ext uri="{FF2B5EF4-FFF2-40B4-BE49-F238E27FC236}">
                    <a16:creationId xmlns:a16="http://schemas.microsoft.com/office/drawing/2014/main" id="{C6337972-4920-4BAF-88AC-2D338ABE4236}"/>
                  </a:ext>
                </a:extLst>
              </p:cNvPr>
              <p:cNvSpPr/>
              <p:nvPr/>
            </p:nvSpPr>
            <p:spPr>
              <a:xfrm>
                <a:off x="378717" y="3838443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Rounded Rectangle 127">
                <a:extLst>
                  <a:ext uri="{FF2B5EF4-FFF2-40B4-BE49-F238E27FC236}">
                    <a16:creationId xmlns:a16="http://schemas.microsoft.com/office/drawing/2014/main" id="{F8D890D9-3AA6-4411-9C3D-3309FBE38436}"/>
                  </a:ext>
                </a:extLst>
              </p:cNvPr>
              <p:cNvSpPr/>
              <p:nvPr/>
            </p:nvSpPr>
            <p:spPr>
              <a:xfrm>
                <a:off x="378717" y="3904802"/>
                <a:ext cx="216001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ounded Rectangle 128">
                <a:extLst>
                  <a:ext uri="{FF2B5EF4-FFF2-40B4-BE49-F238E27FC236}">
                    <a16:creationId xmlns:a16="http://schemas.microsoft.com/office/drawing/2014/main" id="{1DA33F1F-D1BE-47E1-B2F1-0EF73964A616}"/>
                  </a:ext>
                </a:extLst>
              </p:cNvPr>
              <p:cNvSpPr/>
              <p:nvPr/>
            </p:nvSpPr>
            <p:spPr>
              <a:xfrm>
                <a:off x="378717" y="3971155"/>
                <a:ext cx="107999" cy="0"/>
              </a:xfrm>
              <a:prstGeom prst="roundRect">
                <a:avLst>
                  <a:gd name="adj" fmla="val 82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69" name="Straight Arrow Connector 154">
            <a:extLst>
              <a:ext uri="{FF2B5EF4-FFF2-40B4-BE49-F238E27FC236}">
                <a16:creationId xmlns:a16="http://schemas.microsoft.com/office/drawing/2014/main" id="{278F8363-7CF0-4916-A7B3-6941E11E3E4B}"/>
              </a:ext>
            </a:extLst>
          </p:cNvPr>
          <p:cNvCxnSpPr>
            <a:stCxn id="93" idx="3"/>
            <a:endCxn id="88" idx="1"/>
          </p:cNvCxnSpPr>
          <p:nvPr/>
        </p:nvCxnSpPr>
        <p:spPr>
          <a:xfrm>
            <a:off x="4818914" y="2414905"/>
            <a:ext cx="359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155">
            <a:extLst>
              <a:ext uri="{FF2B5EF4-FFF2-40B4-BE49-F238E27FC236}">
                <a16:creationId xmlns:a16="http://schemas.microsoft.com/office/drawing/2014/main" id="{33D2152D-D894-4C83-828F-29A38CC7BBFA}"/>
              </a:ext>
            </a:extLst>
          </p:cNvPr>
          <p:cNvCxnSpPr>
            <a:stCxn id="88" idx="3"/>
            <a:endCxn id="65" idx="1"/>
          </p:cNvCxnSpPr>
          <p:nvPr/>
        </p:nvCxnSpPr>
        <p:spPr>
          <a:xfrm>
            <a:off x="6276182" y="2414905"/>
            <a:ext cx="3749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156">
            <a:extLst>
              <a:ext uri="{FF2B5EF4-FFF2-40B4-BE49-F238E27FC236}">
                <a16:creationId xmlns:a16="http://schemas.microsoft.com/office/drawing/2014/main" id="{511FDEED-9E45-462A-BD4F-74C0AA505883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905518" y="2414904"/>
            <a:ext cx="13135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162">
            <a:extLst>
              <a:ext uri="{FF2B5EF4-FFF2-40B4-BE49-F238E27FC236}">
                <a16:creationId xmlns:a16="http://schemas.microsoft.com/office/drawing/2014/main" id="{3B9D3866-6B29-4691-B26F-000A62A38EDE}"/>
              </a:ext>
            </a:extLst>
          </p:cNvPr>
          <p:cNvCxnSpPr>
            <a:cxnSpLocks/>
          </p:cNvCxnSpPr>
          <p:nvPr/>
        </p:nvCxnSpPr>
        <p:spPr>
          <a:xfrm flipV="1">
            <a:off x="7278322" y="4067895"/>
            <a:ext cx="0" cy="1974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163">
            <a:extLst>
              <a:ext uri="{FF2B5EF4-FFF2-40B4-BE49-F238E27FC236}">
                <a16:creationId xmlns:a16="http://schemas.microsoft.com/office/drawing/2014/main" id="{083157F6-C8A5-40B0-B15F-EF09C6400A23}"/>
              </a:ext>
            </a:extLst>
          </p:cNvPr>
          <p:cNvSpPr/>
          <p:nvPr/>
        </p:nvSpPr>
        <p:spPr>
          <a:xfrm>
            <a:off x="8684356" y="3389724"/>
            <a:ext cx="84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execute analysis</a:t>
            </a:r>
          </a:p>
        </p:txBody>
      </p:sp>
      <p:cxnSp>
        <p:nvCxnSpPr>
          <p:cNvPr id="100" name="Straight Arrow Connector 164">
            <a:extLst>
              <a:ext uri="{FF2B5EF4-FFF2-40B4-BE49-F238E27FC236}">
                <a16:creationId xmlns:a16="http://schemas.microsoft.com/office/drawing/2014/main" id="{BCCAC7D3-C31E-4FA3-AD13-41F6DEDD1D20}"/>
              </a:ext>
            </a:extLst>
          </p:cNvPr>
          <p:cNvCxnSpPr>
            <a:stCxn id="13" idx="2"/>
            <a:endCxn id="56" idx="0"/>
          </p:cNvCxnSpPr>
          <p:nvPr/>
        </p:nvCxnSpPr>
        <p:spPr>
          <a:xfrm>
            <a:off x="9532648" y="2903731"/>
            <a:ext cx="0" cy="232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65">
            <a:extLst>
              <a:ext uri="{FF2B5EF4-FFF2-40B4-BE49-F238E27FC236}">
                <a16:creationId xmlns:a16="http://schemas.microsoft.com/office/drawing/2014/main" id="{7907D3FA-E9D1-4B83-9EA4-61FDEEBB619D}"/>
              </a:ext>
            </a:extLst>
          </p:cNvPr>
          <p:cNvCxnSpPr/>
          <p:nvPr/>
        </p:nvCxnSpPr>
        <p:spPr>
          <a:xfrm>
            <a:off x="9532648" y="4077103"/>
            <a:ext cx="0" cy="305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61">
            <a:hlinkClick r:id="" action="ppaction://noaction"/>
            <a:extLst>
              <a:ext uri="{FF2B5EF4-FFF2-40B4-BE49-F238E27FC236}">
                <a16:creationId xmlns:a16="http://schemas.microsoft.com/office/drawing/2014/main" id="{9C957F5C-C0BB-48F3-85F4-6D75568FBF41}"/>
              </a:ext>
            </a:extLst>
          </p:cNvPr>
          <p:cNvSpPr/>
          <p:nvPr/>
        </p:nvSpPr>
        <p:spPr>
          <a:xfrm>
            <a:off x="5193271" y="3127104"/>
            <a:ext cx="2709531" cy="9407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supporting libraries (optional)</a:t>
            </a:r>
          </a:p>
        </p:txBody>
      </p:sp>
      <p:sp>
        <p:nvSpPr>
          <p:cNvPr id="104" name="Rectangle 62">
            <a:extLst>
              <a:ext uri="{FF2B5EF4-FFF2-40B4-BE49-F238E27FC236}">
                <a16:creationId xmlns:a16="http://schemas.microsoft.com/office/drawing/2014/main" id="{2644614B-4141-481B-BEA3-972DD8399D8D}"/>
              </a:ext>
            </a:extLst>
          </p:cNvPr>
          <p:cNvSpPr/>
          <p:nvPr/>
        </p:nvSpPr>
        <p:spPr>
          <a:xfrm>
            <a:off x="6110358" y="3526211"/>
            <a:ext cx="721274" cy="28223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file handling</a:t>
            </a:r>
          </a:p>
        </p:txBody>
      </p:sp>
      <p:sp>
        <p:nvSpPr>
          <p:cNvPr id="105" name="Rectangle 63">
            <a:extLst>
              <a:ext uri="{FF2B5EF4-FFF2-40B4-BE49-F238E27FC236}">
                <a16:creationId xmlns:a16="http://schemas.microsoft.com/office/drawing/2014/main" id="{D0B103CC-27E5-4992-9B14-DF90301E75B8}"/>
              </a:ext>
            </a:extLst>
          </p:cNvPr>
          <p:cNvSpPr/>
          <p:nvPr/>
        </p:nvSpPr>
        <p:spPr>
          <a:xfrm>
            <a:off x="6990479" y="3526211"/>
            <a:ext cx="721274" cy="28223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geometry handling</a:t>
            </a:r>
          </a:p>
        </p:txBody>
      </p:sp>
      <p:cxnSp>
        <p:nvCxnSpPr>
          <p:cNvPr id="106" name="Straight Arrow Connector 161">
            <a:extLst>
              <a:ext uri="{FF2B5EF4-FFF2-40B4-BE49-F238E27FC236}">
                <a16:creationId xmlns:a16="http://schemas.microsoft.com/office/drawing/2014/main" id="{930A9541-B057-4321-A6D8-AA18388FAFD0}"/>
              </a:ext>
            </a:extLst>
          </p:cNvPr>
          <p:cNvCxnSpPr>
            <a:cxnSpLocks/>
          </p:cNvCxnSpPr>
          <p:nvPr/>
        </p:nvCxnSpPr>
        <p:spPr>
          <a:xfrm flipH="1">
            <a:off x="7278323" y="2885301"/>
            <a:ext cx="1" cy="24180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Logo">
            <a:extLst>
              <a:ext uri="{FF2B5EF4-FFF2-40B4-BE49-F238E27FC236}">
                <a16:creationId xmlns:a16="http://schemas.microsoft.com/office/drawing/2014/main" id="{B07F9176-59DD-4228-AB9C-FE85A825B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28" y="3405393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Arrow Connector 166">
            <a:extLst>
              <a:ext uri="{FF2B5EF4-FFF2-40B4-BE49-F238E27FC236}">
                <a16:creationId xmlns:a16="http://schemas.microsoft.com/office/drawing/2014/main" id="{137707EB-45E5-4B19-A2C9-E61E5A8D6523}"/>
              </a:ext>
            </a:extLst>
          </p:cNvPr>
          <p:cNvCxnSpPr>
            <a:cxnSpLocks/>
          </p:cNvCxnSpPr>
          <p:nvPr/>
        </p:nvCxnSpPr>
        <p:spPr>
          <a:xfrm flipH="1">
            <a:off x="5741973" y="2889282"/>
            <a:ext cx="8864" cy="24702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E29DE60-9B63-47A1-8102-7185EDC99C5D}"/>
              </a:ext>
            </a:extLst>
          </p:cNvPr>
          <p:cNvGrpSpPr/>
          <p:nvPr/>
        </p:nvGrpSpPr>
        <p:grpSpPr>
          <a:xfrm>
            <a:off x="6651128" y="4265387"/>
            <a:ext cx="1254390" cy="940792"/>
            <a:chOff x="6651128" y="4265387"/>
            <a:chExt cx="1254390" cy="940792"/>
          </a:xfrm>
        </p:grpSpPr>
        <p:sp>
          <p:nvSpPr>
            <p:cNvPr id="113" name="Rounded Rectangle 134">
              <a:extLst>
                <a:ext uri="{FF2B5EF4-FFF2-40B4-BE49-F238E27FC236}">
                  <a16:creationId xmlns:a16="http://schemas.microsoft.com/office/drawing/2014/main" id="{0E432524-5473-49AA-B083-C6A0B7A2DE6A}"/>
                </a:ext>
              </a:extLst>
            </p:cNvPr>
            <p:cNvSpPr/>
            <p:nvPr/>
          </p:nvSpPr>
          <p:spPr>
            <a:xfrm>
              <a:off x="6651128" y="4265387"/>
              <a:ext cx="1254390" cy="940792"/>
            </a:xfrm>
            <a:prstGeom prst="roundRect">
              <a:avLst>
                <a:gd name="adj" fmla="val 7066"/>
              </a:avLst>
            </a:prstGeom>
            <a:solidFill>
              <a:srgbClr val="DFEAF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translate output</a:t>
              </a:r>
            </a:p>
          </p:txBody>
        </p:sp>
        <p:pic>
          <p:nvPicPr>
            <p:cNvPr id="114" name="Picture 2">
              <a:extLst>
                <a:ext uri="{FF2B5EF4-FFF2-40B4-BE49-F238E27FC236}">
                  <a16:creationId xmlns:a16="http://schemas.microsoft.com/office/drawing/2014/main" id="{DF6EBBC1-48D1-4532-A929-206EACF6D5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29322" y="4547432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15" name="Rectangle 136">
              <a:extLst>
                <a:ext uri="{FF2B5EF4-FFF2-40B4-BE49-F238E27FC236}">
                  <a16:creationId xmlns:a16="http://schemas.microsoft.com/office/drawing/2014/main" id="{E6958117-91D4-4C43-A165-8AE772422E71}"/>
                </a:ext>
              </a:extLst>
            </p:cNvPr>
            <p:cNvSpPr/>
            <p:nvPr/>
          </p:nvSpPr>
          <p:spPr>
            <a:xfrm>
              <a:off x="7097967" y="4527551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/>
                </a:rPr>
                <a:t></a:t>
              </a:r>
              <a:endParaRPr lang="en-US" dirty="0"/>
            </a:p>
          </p:txBody>
        </p:sp>
        <p:grpSp>
          <p:nvGrpSpPr>
            <p:cNvPr id="116" name="Group 137">
              <a:extLst>
                <a:ext uri="{FF2B5EF4-FFF2-40B4-BE49-F238E27FC236}">
                  <a16:creationId xmlns:a16="http://schemas.microsoft.com/office/drawing/2014/main" id="{A2D0F9D5-8E31-4AFF-8AE4-AD3BC5CFF180}"/>
                </a:ext>
              </a:extLst>
            </p:cNvPr>
            <p:cNvGrpSpPr/>
            <p:nvPr/>
          </p:nvGrpSpPr>
          <p:grpSpPr>
            <a:xfrm>
              <a:off x="7429074" y="4509914"/>
              <a:ext cx="247944" cy="330697"/>
              <a:chOff x="6664250" y="2533923"/>
              <a:chExt cx="284632" cy="379630"/>
            </a:xfrm>
          </p:grpSpPr>
          <p:grpSp>
            <p:nvGrpSpPr>
              <p:cNvPr id="122" name="Group 138">
                <a:extLst>
                  <a:ext uri="{FF2B5EF4-FFF2-40B4-BE49-F238E27FC236}">
                    <a16:creationId xmlns:a16="http://schemas.microsoft.com/office/drawing/2014/main" id="{AF9E3E92-8ACB-4431-BB3C-353338702390}"/>
                  </a:ext>
                </a:extLst>
              </p:cNvPr>
              <p:cNvGrpSpPr/>
              <p:nvPr/>
            </p:nvGrpSpPr>
            <p:grpSpPr>
              <a:xfrm>
                <a:off x="6723971" y="2533923"/>
                <a:ext cx="224911" cy="337366"/>
                <a:chOff x="459117" y="3649049"/>
                <a:chExt cx="360000" cy="540000"/>
              </a:xfrm>
            </p:grpSpPr>
            <p:sp>
              <p:nvSpPr>
                <p:cNvPr id="136" name="Rounded Rectangle 152">
                  <a:extLst>
                    <a:ext uri="{FF2B5EF4-FFF2-40B4-BE49-F238E27FC236}">
                      <a16:creationId xmlns:a16="http://schemas.microsoft.com/office/drawing/2014/main" id="{02BDA150-40D4-4290-9FD5-53732CA5AE90}"/>
                    </a:ext>
                  </a:extLst>
                </p:cNvPr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7" name="Rectangle 153">
                  <a:extLst>
                    <a:ext uri="{FF2B5EF4-FFF2-40B4-BE49-F238E27FC236}">
                      <a16:creationId xmlns:a16="http://schemas.microsoft.com/office/drawing/2014/main" id="{2D49DA65-D071-40B6-9DE7-C4B1736D3DC1}"/>
                    </a:ext>
                  </a:extLst>
                </p:cNvPr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3" name="Group 139">
                <a:extLst>
                  <a:ext uri="{FF2B5EF4-FFF2-40B4-BE49-F238E27FC236}">
                    <a16:creationId xmlns:a16="http://schemas.microsoft.com/office/drawing/2014/main" id="{328CF49B-BE88-4913-923A-4F0DDC43FA46}"/>
                  </a:ext>
                </a:extLst>
              </p:cNvPr>
              <p:cNvGrpSpPr/>
              <p:nvPr/>
            </p:nvGrpSpPr>
            <p:grpSpPr>
              <a:xfrm>
                <a:off x="6694111" y="2555055"/>
                <a:ext cx="224911" cy="337366"/>
                <a:chOff x="459117" y="3649049"/>
                <a:chExt cx="360000" cy="540000"/>
              </a:xfrm>
            </p:grpSpPr>
            <p:sp>
              <p:nvSpPr>
                <p:cNvPr id="134" name="Rounded Rectangle 150">
                  <a:extLst>
                    <a:ext uri="{FF2B5EF4-FFF2-40B4-BE49-F238E27FC236}">
                      <a16:creationId xmlns:a16="http://schemas.microsoft.com/office/drawing/2014/main" id="{5EDD7A6C-D8AA-454D-A855-FB6D2C0F3522}"/>
                    </a:ext>
                  </a:extLst>
                </p:cNvPr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5" name="Rectangle 151">
                  <a:extLst>
                    <a:ext uri="{FF2B5EF4-FFF2-40B4-BE49-F238E27FC236}">
                      <a16:creationId xmlns:a16="http://schemas.microsoft.com/office/drawing/2014/main" id="{0B9AEFD3-585C-445B-8377-6D903BFBBFE3}"/>
                    </a:ext>
                  </a:extLst>
                </p:cNvPr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4" name="Group 140">
                <a:extLst>
                  <a:ext uri="{FF2B5EF4-FFF2-40B4-BE49-F238E27FC236}">
                    <a16:creationId xmlns:a16="http://schemas.microsoft.com/office/drawing/2014/main" id="{1703817B-75AF-45D3-BEEC-0810D221D64D}"/>
                  </a:ext>
                </a:extLst>
              </p:cNvPr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25" name="Rounded Rectangle 141">
                  <a:extLst>
                    <a:ext uri="{FF2B5EF4-FFF2-40B4-BE49-F238E27FC236}">
                      <a16:creationId xmlns:a16="http://schemas.microsoft.com/office/drawing/2014/main" id="{1792F13F-6D7D-4521-8857-C3650B533FB4}"/>
                    </a:ext>
                  </a:extLst>
                </p:cNvPr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Rectangle 142">
                  <a:extLst>
                    <a:ext uri="{FF2B5EF4-FFF2-40B4-BE49-F238E27FC236}">
                      <a16:creationId xmlns:a16="http://schemas.microsoft.com/office/drawing/2014/main" id="{5F88C5EE-860F-41EF-AAAE-9D9834B2D494}"/>
                    </a:ext>
                  </a:extLst>
                </p:cNvPr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7" name="Rounded Rectangle 143">
                  <a:extLst>
                    <a:ext uri="{FF2B5EF4-FFF2-40B4-BE49-F238E27FC236}">
                      <a16:creationId xmlns:a16="http://schemas.microsoft.com/office/drawing/2014/main" id="{CC6E3B53-A414-4DF1-B6DE-8C5E4BC50A47}"/>
                    </a:ext>
                  </a:extLst>
                </p:cNvPr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8" name="Rounded Rectangle 144">
                  <a:extLst>
                    <a:ext uri="{FF2B5EF4-FFF2-40B4-BE49-F238E27FC236}">
                      <a16:creationId xmlns:a16="http://schemas.microsoft.com/office/drawing/2014/main" id="{CE93AF15-CA16-4C11-9185-37DF7121B0D3}"/>
                    </a:ext>
                  </a:extLst>
                </p:cNvPr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9" name="Rounded Rectangle 145">
                  <a:extLst>
                    <a:ext uri="{FF2B5EF4-FFF2-40B4-BE49-F238E27FC236}">
                      <a16:creationId xmlns:a16="http://schemas.microsoft.com/office/drawing/2014/main" id="{BDE8BAB7-3620-416E-8D2E-E6BE5801678E}"/>
                    </a:ext>
                  </a:extLst>
                </p:cNvPr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0" name="Rounded Rectangle 146">
                  <a:extLst>
                    <a:ext uri="{FF2B5EF4-FFF2-40B4-BE49-F238E27FC236}">
                      <a16:creationId xmlns:a16="http://schemas.microsoft.com/office/drawing/2014/main" id="{51153B65-35D7-4A28-A0FF-3363306296E9}"/>
                    </a:ext>
                  </a:extLst>
                </p:cNvPr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1" name="Rounded Rectangle 147">
                  <a:extLst>
                    <a:ext uri="{FF2B5EF4-FFF2-40B4-BE49-F238E27FC236}">
                      <a16:creationId xmlns:a16="http://schemas.microsoft.com/office/drawing/2014/main" id="{EC87ED36-9D20-460A-8A72-97914D22FDEE}"/>
                    </a:ext>
                  </a:extLst>
                </p:cNvPr>
                <p:cNvSpPr/>
                <p:nvPr/>
              </p:nvSpPr>
              <p:spPr>
                <a:xfrm>
                  <a:off x="378717" y="383844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2" name="Rounded Rectangle 148">
                  <a:extLst>
                    <a:ext uri="{FF2B5EF4-FFF2-40B4-BE49-F238E27FC236}">
                      <a16:creationId xmlns:a16="http://schemas.microsoft.com/office/drawing/2014/main" id="{2AF2213D-932B-4F33-80E2-0F8A47452A5E}"/>
                    </a:ext>
                  </a:extLst>
                </p:cNvPr>
                <p:cNvSpPr/>
                <p:nvPr/>
              </p:nvSpPr>
              <p:spPr>
                <a:xfrm>
                  <a:off x="378717" y="3904801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Rounded Rectangle 149">
                  <a:extLst>
                    <a:ext uri="{FF2B5EF4-FFF2-40B4-BE49-F238E27FC236}">
                      <a16:creationId xmlns:a16="http://schemas.microsoft.com/office/drawing/2014/main" id="{E89F7CC3-DDE7-4325-8686-BCDFC4D372C0}"/>
                    </a:ext>
                  </a:extLst>
                </p:cNvPr>
                <p:cNvSpPr/>
                <p:nvPr/>
              </p:nvSpPr>
              <p:spPr>
                <a:xfrm>
                  <a:off x="378717" y="3971154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cxnSp>
        <p:nvCxnSpPr>
          <p:cNvPr id="117" name="Straight Arrow Connector 157">
            <a:extLst>
              <a:ext uri="{FF2B5EF4-FFF2-40B4-BE49-F238E27FC236}">
                <a16:creationId xmlns:a16="http://schemas.microsoft.com/office/drawing/2014/main" id="{8E248BCB-F223-445F-9C18-55B311CC8918}"/>
              </a:ext>
            </a:extLst>
          </p:cNvPr>
          <p:cNvCxnSpPr>
            <a:stCxn id="36" idx="1"/>
            <a:endCxn id="113" idx="3"/>
          </p:cNvCxnSpPr>
          <p:nvPr/>
        </p:nvCxnSpPr>
        <p:spPr>
          <a:xfrm flipH="1" flipV="1">
            <a:off x="7905517" y="4735783"/>
            <a:ext cx="13135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4971166-774A-4F10-89EA-50CA2D320464}"/>
              </a:ext>
            </a:extLst>
          </p:cNvPr>
          <p:cNvGrpSpPr/>
          <p:nvPr/>
        </p:nvGrpSpPr>
        <p:grpSpPr>
          <a:xfrm>
            <a:off x="5193271" y="4067895"/>
            <a:ext cx="1457857" cy="1134927"/>
            <a:chOff x="5193271" y="4067895"/>
            <a:chExt cx="1457857" cy="1134927"/>
          </a:xfrm>
        </p:grpSpPr>
        <p:cxnSp>
          <p:nvCxnSpPr>
            <p:cNvPr id="109" name="Straight Arrow Connector 167">
              <a:extLst>
                <a:ext uri="{FF2B5EF4-FFF2-40B4-BE49-F238E27FC236}">
                  <a16:creationId xmlns:a16="http://schemas.microsoft.com/office/drawing/2014/main" id="{7961EEE8-C52D-442A-9E0C-A27E03EE4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1973" y="4067895"/>
              <a:ext cx="0" cy="19624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41">
              <a:extLst>
                <a:ext uri="{FF2B5EF4-FFF2-40B4-BE49-F238E27FC236}">
                  <a16:creationId xmlns:a16="http://schemas.microsoft.com/office/drawing/2014/main" id="{FDFDAD71-9E90-4ED3-9BEE-B4A5E90BA14B}"/>
                </a:ext>
              </a:extLst>
            </p:cNvPr>
            <p:cNvGrpSpPr/>
            <p:nvPr/>
          </p:nvGrpSpPr>
          <p:grpSpPr>
            <a:xfrm>
              <a:off x="5193271" y="4268743"/>
              <a:ext cx="1097591" cy="934079"/>
              <a:chOff x="2276059" y="4368957"/>
              <a:chExt cx="1260000" cy="1072294"/>
            </a:xfrm>
          </p:grpSpPr>
          <p:sp>
            <p:nvSpPr>
              <p:cNvPr id="145" name="Rounded Rectangle 42">
                <a:extLst>
                  <a:ext uri="{FF2B5EF4-FFF2-40B4-BE49-F238E27FC236}">
                    <a16:creationId xmlns:a16="http://schemas.microsoft.com/office/drawing/2014/main" id="{CD2468D4-DFCA-42E9-BC1E-AE84C4407507}"/>
                  </a:ext>
                </a:extLst>
              </p:cNvPr>
              <p:cNvSpPr/>
              <p:nvPr/>
            </p:nvSpPr>
            <p:spPr>
              <a:xfrm>
                <a:off x="2276059" y="4368957"/>
                <a:ext cx="1260000" cy="1072294"/>
              </a:xfrm>
              <a:prstGeom prst="roundRect">
                <a:avLst>
                  <a:gd name="adj" fmla="val 8755"/>
                </a:avLst>
              </a:prstGeom>
              <a:solidFill>
                <a:srgbClr val="DFEAF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merge output</a:t>
                </a:r>
              </a:p>
            </p:txBody>
          </p:sp>
          <p:grpSp>
            <p:nvGrpSpPr>
              <p:cNvPr id="146" name="Group 43">
                <a:extLst>
                  <a:ext uri="{FF2B5EF4-FFF2-40B4-BE49-F238E27FC236}">
                    <a16:creationId xmlns:a16="http://schemas.microsoft.com/office/drawing/2014/main" id="{732F68B5-9DF6-4AA8-87B1-74A3D31A70F5}"/>
                  </a:ext>
                </a:extLst>
              </p:cNvPr>
              <p:cNvGrpSpPr/>
              <p:nvPr/>
            </p:nvGrpSpPr>
            <p:grpSpPr>
              <a:xfrm>
                <a:off x="2546059" y="4426687"/>
                <a:ext cx="720000" cy="669110"/>
                <a:chOff x="1484040" y="4766161"/>
                <a:chExt cx="720000" cy="669110"/>
              </a:xfrm>
            </p:grpSpPr>
            <p:sp>
              <p:nvSpPr>
                <p:cNvPr id="147" name="Rectangle 44">
                  <a:extLst>
                    <a:ext uri="{FF2B5EF4-FFF2-40B4-BE49-F238E27FC236}">
                      <a16:creationId xmlns:a16="http://schemas.microsoft.com/office/drawing/2014/main" id="{5D3BE89F-53A0-4C2E-AA89-54EF83AAF685}"/>
                    </a:ext>
                  </a:extLst>
                </p:cNvPr>
                <p:cNvSpPr/>
                <p:nvPr/>
              </p:nvSpPr>
              <p:spPr>
                <a:xfrm>
                  <a:off x="1484040" y="4939416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8" name="Rectangle 45">
                  <a:extLst>
                    <a:ext uri="{FF2B5EF4-FFF2-40B4-BE49-F238E27FC236}">
                      <a16:creationId xmlns:a16="http://schemas.microsoft.com/office/drawing/2014/main" id="{44C8BF38-0F46-4663-AE30-495F57128693}"/>
                    </a:ext>
                  </a:extLst>
                </p:cNvPr>
                <p:cNvSpPr/>
                <p:nvPr/>
              </p:nvSpPr>
              <p:spPr>
                <a:xfrm>
                  <a:off x="1484040" y="4766161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output</a:t>
                  </a:r>
                </a:p>
              </p:txBody>
            </p:sp>
            <p:pic>
              <p:nvPicPr>
                <p:cNvPr id="149" name="Picture 2">
                  <a:extLst>
                    <a:ext uri="{FF2B5EF4-FFF2-40B4-BE49-F238E27FC236}">
                      <a16:creationId xmlns:a16="http://schemas.microsoft.com/office/drawing/2014/main" id="{326912DE-CCD8-453B-AFFA-FF15B28835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679417" y="5014089"/>
                  <a:ext cx="329248" cy="34650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/>
              </p:spPr>
            </p:pic>
          </p:grpSp>
        </p:grpSp>
        <p:cxnSp>
          <p:nvCxnSpPr>
            <p:cNvPr id="118" name="Straight Arrow Connector 158">
              <a:extLst>
                <a:ext uri="{FF2B5EF4-FFF2-40B4-BE49-F238E27FC236}">
                  <a16:creationId xmlns:a16="http://schemas.microsoft.com/office/drawing/2014/main" id="{AD34DB25-45AF-46FE-A840-23B6E081D078}"/>
                </a:ext>
              </a:extLst>
            </p:cNvPr>
            <p:cNvCxnSpPr>
              <a:stCxn id="113" idx="1"/>
              <a:endCxn id="145" idx="3"/>
            </p:cNvCxnSpPr>
            <p:nvPr/>
          </p:nvCxnSpPr>
          <p:spPr>
            <a:xfrm flipH="1">
              <a:off x="6290862" y="4735783"/>
              <a:ext cx="3602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08557F8-F223-4675-BF27-9BBFE417E8F5}"/>
              </a:ext>
            </a:extLst>
          </p:cNvPr>
          <p:cNvGrpSpPr/>
          <p:nvPr/>
        </p:nvGrpSpPr>
        <p:grpSpPr>
          <a:xfrm>
            <a:off x="3721323" y="4267782"/>
            <a:ext cx="1471948" cy="936000"/>
            <a:chOff x="3721323" y="3956070"/>
            <a:chExt cx="1471948" cy="936000"/>
          </a:xfrm>
        </p:grpSpPr>
        <p:grpSp>
          <p:nvGrpSpPr>
            <p:cNvPr id="112" name="Group 53">
              <a:extLst>
                <a:ext uri="{FF2B5EF4-FFF2-40B4-BE49-F238E27FC236}">
                  <a16:creationId xmlns:a16="http://schemas.microsoft.com/office/drawing/2014/main" id="{5D6C8382-46A1-4AE7-9C7B-686372222440}"/>
                </a:ext>
              </a:extLst>
            </p:cNvPr>
            <p:cNvGrpSpPr/>
            <p:nvPr/>
          </p:nvGrpSpPr>
          <p:grpSpPr>
            <a:xfrm>
              <a:off x="3721323" y="3956070"/>
              <a:ext cx="1097591" cy="936000"/>
              <a:chOff x="817105" y="4370058"/>
              <a:chExt cx="1260000" cy="1074499"/>
            </a:xfrm>
          </p:grpSpPr>
          <p:sp>
            <p:nvSpPr>
              <p:cNvPr id="138" name="Rounded Rectangle 54">
                <a:extLst>
                  <a:ext uri="{FF2B5EF4-FFF2-40B4-BE49-F238E27FC236}">
                    <a16:creationId xmlns:a16="http://schemas.microsoft.com/office/drawing/2014/main" id="{3B8FD150-DD9E-48E1-811A-C8228416DE0E}"/>
                  </a:ext>
                </a:extLst>
              </p:cNvPr>
              <p:cNvSpPr/>
              <p:nvPr/>
            </p:nvSpPr>
            <p:spPr>
              <a:xfrm>
                <a:off x="817105" y="4370058"/>
                <a:ext cx="1260000" cy="1074499"/>
              </a:xfrm>
              <a:prstGeom prst="roundRect">
                <a:avLst>
                  <a:gd name="adj" fmla="val 6941"/>
                </a:avLst>
              </a:prstGeom>
              <a:solidFill>
                <a:srgbClr val="DFEAF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grpSp>
            <p:nvGrpSpPr>
              <p:cNvPr id="141" name="Group 57">
                <a:extLst>
                  <a:ext uri="{FF2B5EF4-FFF2-40B4-BE49-F238E27FC236}">
                    <a16:creationId xmlns:a16="http://schemas.microsoft.com/office/drawing/2014/main" id="{FF84EF4A-36FA-489E-ABEF-1A7E72BF2917}"/>
                  </a:ext>
                </a:extLst>
              </p:cNvPr>
              <p:cNvGrpSpPr/>
              <p:nvPr/>
            </p:nvGrpSpPr>
            <p:grpSpPr>
              <a:xfrm>
                <a:off x="1087105" y="4453405"/>
                <a:ext cx="720000" cy="769233"/>
                <a:chOff x="363116" y="4712602"/>
                <a:chExt cx="720000" cy="769233"/>
              </a:xfrm>
            </p:grpSpPr>
            <p:sp>
              <p:nvSpPr>
                <p:cNvPr id="142" name="Rectangle 58">
                  <a:extLst>
                    <a:ext uri="{FF2B5EF4-FFF2-40B4-BE49-F238E27FC236}">
                      <a16:creationId xmlns:a16="http://schemas.microsoft.com/office/drawing/2014/main" id="{15EF2183-F978-45E8-AC5D-5271E8CC5010}"/>
                    </a:ext>
                  </a:extLst>
                </p:cNvPr>
                <p:cNvSpPr/>
                <p:nvPr/>
              </p:nvSpPr>
              <p:spPr>
                <a:xfrm>
                  <a:off x="363116" y="4985980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Rectangle 59">
                  <a:extLst>
                    <a:ext uri="{FF2B5EF4-FFF2-40B4-BE49-F238E27FC236}">
                      <a16:creationId xmlns:a16="http://schemas.microsoft.com/office/drawing/2014/main" id="{FF9C84BB-BC61-4855-9F2B-4901774662A0}"/>
                    </a:ext>
                  </a:extLst>
                </p:cNvPr>
                <p:cNvSpPr/>
                <p:nvPr/>
              </p:nvSpPr>
              <p:spPr>
                <a:xfrm>
                  <a:off x="363116" y="4712602"/>
                  <a:ext cx="720000" cy="27337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updated / added</a:t>
                  </a:r>
                </a:p>
              </p:txBody>
            </p:sp>
            <p:pic>
              <p:nvPicPr>
                <p:cNvPr id="144" name="Picture 2">
                  <a:extLst>
                    <a:ext uri="{FF2B5EF4-FFF2-40B4-BE49-F238E27FC236}">
                      <a16:creationId xmlns:a16="http://schemas.microsoft.com/office/drawing/2014/main" id="{35397D66-A553-4AC5-B05A-13AE9449CE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558492" y="5060651"/>
                  <a:ext cx="329248" cy="34650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/>
              </p:spPr>
            </p:pic>
          </p:grpSp>
        </p:grpSp>
        <p:cxnSp>
          <p:nvCxnSpPr>
            <p:cNvPr id="119" name="Straight Arrow Connector 159">
              <a:extLst>
                <a:ext uri="{FF2B5EF4-FFF2-40B4-BE49-F238E27FC236}">
                  <a16:creationId xmlns:a16="http://schemas.microsoft.com/office/drawing/2014/main" id="{4CAD55EE-5764-446D-AA62-8C24D8EB6879}"/>
                </a:ext>
              </a:extLst>
            </p:cNvPr>
            <p:cNvCxnSpPr>
              <a:cxnSpLocks/>
              <a:stCxn id="145" idx="1"/>
              <a:endCxn id="138" idx="3"/>
            </p:cNvCxnSpPr>
            <p:nvPr/>
          </p:nvCxnSpPr>
          <p:spPr>
            <a:xfrm flipH="1" flipV="1">
              <a:off x="4818914" y="4424070"/>
              <a:ext cx="37435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3">
            <a:extLst>
              <a:ext uri="{FF2B5EF4-FFF2-40B4-BE49-F238E27FC236}">
                <a16:creationId xmlns:a16="http://schemas.microsoft.com/office/drawing/2014/main" id="{C2821442-A712-401F-931F-0408AEECCFCE}"/>
              </a:ext>
            </a:extLst>
          </p:cNvPr>
          <p:cNvSpPr txBox="1"/>
          <p:nvPr/>
        </p:nvSpPr>
        <p:spPr>
          <a:xfrm>
            <a:off x="3721322" y="1599398"/>
            <a:ext cx="41841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>
                <a:latin typeface="Arial" pitchFamily="34" charset="0"/>
                <a:cs typeface="Arial" pitchFamily="34" charset="0"/>
              </a:rPr>
              <a:t>automate</a:t>
            </a:r>
          </a:p>
        </p:txBody>
      </p:sp>
    </p:spTree>
    <p:extLst>
      <p:ext uri="{BB962C8B-B14F-4D97-AF65-F5344CB8AC3E}">
        <p14:creationId xmlns:p14="http://schemas.microsoft.com/office/powerpoint/2010/main" val="379773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/>
      <p:bldP spid="103" grpId="0" animBg="1"/>
      <p:bldP spid="104" grpId="0"/>
      <p:bldP spid="1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8BD2EAD5-D0EC-4637-B908-7B65BDF5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3F1BF-D1D5-4FB5-9A8A-40DDA134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6">
            <a:extLst>
              <a:ext uri="{FF2B5EF4-FFF2-40B4-BE49-F238E27FC236}">
                <a16:creationId xmlns:a16="http://schemas.microsoft.com/office/drawing/2014/main" id="{53B35C37-9228-482F-971F-1E2E56239264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974C813-038E-4360-978C-0508632B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/>
              <a:t>Connect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  <p:sp>
        <p:nvSpPr>
          <p:cNvPr id="151" name="Rounded Rectangle 64">
            <a:extLst>
              <a:ext uri="{FF2B5EF4-FFF2-40B4-BE49-F238E27FC236}">
                <a16:creationId xmlns:a16="http://schemas.microsoft.com/office/drawing/2014/main" id="{AFB58726-F846-47A2-98BF-EDDE86004493}"/>
              </a:ext>
            </a:extLst>
          </p:cNvPr>
          <p:cNvSpPr/>
          <p:nvPr/>
        </p:nvSpPr>
        <p:spPr>
          <a:xfrm>
            <a:off x="8373600" y="1944508"/>
            <a:ext cx="2320879" cy="3132862"/>
          </a:xfrm>
          <a:prstGeom prst="roundRect">
            <a:avLst>
              <a:gd name="adj" fmla="val 4283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analysis module</a:t>
            </a:r>
          </a:p>
        </p:txBody>
      </p:sp>
      <p:sp>
        <p:nvSpPr>
          <p:cNvPr id="152" name="Rectangle 66">
            <a:extLst>
              <a:ext uri="{FF2B5EF4-FFF2-40B4-BE49-F238E27FC236}">
                <a16:creationId xmlns:a16="http://schemas.microsoft.com/office/drawing/2014/main" id="{44D10F66-5C2B-4901-A345-9A612B7A04FD}"/>
              </a:ext>
            </a:extLst>
          </p:cNvPr>
          <p:cNvSpPr/>
          <p:nvPr/>
        </p:nvSpPr>
        <p:spPr>
          <a:xfrm>
            <a:off x="8851751" y="2471790"/>
            <a:ext cx="627195" cy="431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67">
            <a:extLst>
              <a:ext uri="{FF2B5EF4-FFF2-40B4-BE49-F238E27FC236}">
                <a16:creationId xmlns:a16="http://schemas.microsoft.com/office/drawing/2014/main" id="{D61068FC-8231-4B8A-AE42-765409332835}"/>
              </a:ext>
            </a:extLst>
          </p:cNvPr>
          <p:cNvSpPr/>
          <p:nvPr/>
        </p:nvSpPr>
        <p:spPr>
          <a:xfrm>
            <a:off x="8851751" y="2320867"/>
            <a:ext cx="627195" cy="1509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en-U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6" name="Group 105">
            <a:extLst>
              <a:ext uri="{FF2B5EF4-FFF2-40B4-BE49-F238E27FC236}">
                <a16:creationId xmlns:a16="http://schemas.microsoft.com/office/drawing/2014/main" id="{51426F60-79AA-43F2-B282-BF5F340205D5}"/>
              </a:ext>
            </a:extLst>
          </p:cNvPr>
          <p:cNvGrpSpPr/>
          <p:nvPr/>
        </p:nvGrpSpPr>
        <p:grpSpPr>
          <a:xfrm>
            <a:off x="8595403" y="3136311"/>
            <a:ext cx="1874490" cy="940792"/>
            <a:chOff x="6312662" y="3312099"/>
            <a:chExt cx="2151856" cy="1080000"/>
          </a:xfrm>
          <a:solidFill>
            <a:schemeClr val="bg1"/>
          </a:solidFill>
        </p:grpSpPr>
        <p:sp>
          <p:nvSpPr>
            <p:cNvPr id="157" name="Rounded Rectangle 106">
              <a:extLst>
                <a:ext uri="{FF2B5EF4-FFF2-40B4-BE49-F238E27FC236}">
                  <a16:creationId xmlns:a16="http://schemas.microsoft.com/office/drawing/2014/main" id="{226B113B-3992-452D-B33F-BA922B0E7FFC}"/>
                </a:ext>
              </a:extLst>
            </p:cNvPr>
            <p:cNvSpPr/>
            <p:nvPr/>
          </p:nvSpPr>
          <p:spPr>
            <a:xfrm>
              <a:off x="6312662" y="3312099"/>
              <a:ext cx="2151856" cy="1080000"/>
            </a:xfrm>
            <a:prstGeom prst="roundRect">
              <a:avLst>
                <a:gd name="adj" fmla="val 7939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58" name="Picture 4">
              <a:extLst>
                <a:ext uri="{FF2B5EF4-FFF2-40B4-BE49-F238E27FC236}">
                  <a16:creationId xmlns:a16="http://schemas.microsoft.com/office/drawing/2014/main" id="{712E774E-D549-4763-A049-30B8E7BE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595" y="3411162"/>
              <a:ext cx="254573" cy="32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3">
              <a:extLst>
                <a:ext uri="{FF2B5EF4-FFF2-40B4-BE49-F238E27FC236}">
                  <a16:creationId xmlns:a16="http://schemas.microsoft.com/office/drawing/2014/main" id="{C7A3EDA6-7137-4C69-9E92-DFC0209BC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918" y="3717099"/>
              <a:ext cx="202878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0" name="Picture 6" descr="https://pbs.twimg.com/profile_images/2323205264/h5g3etjnacmazg8oq17z_400x400.jpeg">
              <a:extLst>
                <a:ext uri="{FF2B5EF4-FFF2-40B4-BE49-F238E27FC236}">
                  <a16:creationId xmlns:a16="http://schemas.microsoft.com/office/drawing/2014/main" id="{5FC9AF59-1FDD-4EA7-B40E-31F0224CD9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936" y="3420075"/>
              <a:ext cx="270000" cy="270000"/>
            </a:xfrm>
            <a:prstGeom prst="rect">
              <a:avLst/>
            </a:prstGeom>
            <a:grpFill/>
            <a:extLst/>
          </p:spPr>
        </p:pic>
        <p:pic>
          <p:nvPicPr>
            <p:cNvPr id="161" name="Picture 7">
              <a:extLst>
                <a:ext uri="{FF2B5EF4-FFF2-40B4-BE49-F238E27FC236}">
                  <a16:creationId xmlns:a16="http://schemas.microsoft.com/office/drawing/2014/main" id="{91154EDA-297A-428E-9D39-731B84509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991" y="3740946"/>
              <a:ext cx="256945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2" descr="http://www.brandsoftheworld.com/sites/default/files/styles/logo-thumbnail/public/042011/microsoft_excel_2010.png?itok=GQG8gRBw">
              <a:extLst>
                <a:ext uri="{FF2B5EF4-FFF2-40B4-BE49-F238E27FC236}">
                  <a16:creationId xmlns:a16="http://schemas.microsoft.com/office/drawing/2014/main" id="{1E1B1B14-BA54-4AAC-BCA1-7F1694018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984" y="4087315"/>
              <a:ext cx="270000" cy="270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163" name="Group 9">
            <a:extLst>
              <a:ext uri="{FF2B5EF4-FFF2-40B4-BE49-F238E27FC236}">
                <a16:creationId xmlns:a16="http://schemas.microsoft.com/office/drawing/2014/main" id="{38B4F96A-E612-4930-B620-C68889947FE2}"/>
              </a:ext>
            </a:extLst>
          </p:cNvPr>
          <p:cNvGrpSpPr/>
          <p:nvPr/>
        </p:nvGrpSpPr>
        <p:grpSpPr>
          <a:xfrm>
            <a:off x="3721323" y="1944508"/>
            <a:ext cx="5131907" cy="940792"/>
            <a:chOff x="3721323" y="1944508"/>
            <a:chExt cx="5131907" cy="940792"/>
          </a:xfrm>
        </p:grpSpPr>
        <p:grpSp>
          <p:nvGrpSpPr>
            <p:cNvPr id="164" name="Group 33">
              <a:extLst>
                <a:ext uri="{FF2B5EF4-FFF2-40B4-BE49-F238E27FC236}">
                  <a16:creationId xmlns:a16="http://schemas.microsoft.com/office/drawing/2014/main" id="{806B3580-6A5D-4649-AC58-91269A7421F7}"/>
                </a:ext>
              </a:extLst>
            </p:cNvPr>
            <p:cNvGrpSpPr/>
            <p:nvPr/>
          </p:nvGrpSpPr>
          <p:grpSpPr>
            <a:xfrm>
              <a:off x="3721323" y="1944508"/>
              <a:ext cx="1097591" cy="940792"/>
              <a:chOff x="817105" y="1772816"/>
              <a:chExt cx="1260000" cy="1080000"/>
            </a:xfrm>
          </p:grpSpPr>
          <p:sp>
            <p:nvSpPr>
              <p:cNvPr id="194" name="Rounded Rectangle 35">
                <a:extLst>
                  <a:ext uri="{FF2B5EF4-FFF2-40B4-BE49-F238E27FC236}">
                    <a16:creationId xmlns:a16="http://schemas.microsoft.com/office/drawing/2014/main" id="{D5D2E606-35C5-4B83-B9FA-40AA31F75527}"/>
                  </a:ext>
                </a:extLst>
              </p:cNvPr>
              <p:cNvSpPr/>
              <p:nvPr/>
            </p:nvSpPr>
            <p:spPr>
              <a:xfrm>
                <a:off x="817105" y="1772816"/>
                <a:ext cx="1260000" cy="1080000"/>
              </a:xfrm>
              <a:prstGeom prst="roundRect">
                <a:avLst>
                  <a:gd name="adj" fmla="val 7066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</a:p>
            </p:txBody>
          </p:sp>
          <p:grpSp>
            <p:nvGrpSpPr>
              <p:cNvPr id="195" name="Group 37">
                <a:extLst>
                  <a:ext uri="{FF2B5EF4-FFF2-40B4-BE49-F238E27FC236}">
                    <a16:creationId xmlns:a16="http://schemas.microsoft.com/office/drawing/2014/main" id="{91B76C1B-4BD3-42F1-8C4C-112951BE259D}"/>
                  </a:ext>
                </a:extLst>
              </p:cNvPr>
              <p:cNvGrpSpPr/>
              <p:nvPr/>
            </p:nvGrpSpPr>
            <p:grpSpPr>
              <a:xfrm>
                <a:off x="1087105" y="2132856"/>
                <a:ext cx="720000" cy="576000"/>
                <a:chOff x="1124000" y="2141072"/>
                <a:chExt cx="720000" cy="576000"/>
              </a:xfrm>
            </p:grpSpPr>
            <p:sp>
              <p:nvSpPr>
                <p:cNvPr id="196" name="Rectangle 38">
                  <a:extLst>
                    <a:ext uri="{FF2B5EF4-FFF2-40B4-BE49-F238E27FC236}">
                      <a16:creationId xmlns:a16="http://schemas.microsoft.com/office/drawing/2014/main" id="{E27BFCED-5817-4EBB-8560-7298DE6A57C9}"/>
                    </a:ext>
                  </a:extLst>
                </p:cNvPr>
                <p:cNvSpPr/>
                <p:nvPr/>
              </p:nvSpPr>
              <p:spPr>
                <a:xfrm>
                  <a:off x="1124000" y="2285072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97" name="Picture 2">
                  <a:extLst>
                    <a:ext uri="{FF2B5EF4-FFF2-40B4-BE49-F238E27FC236}">
                      <a16:creationId xmlns:a16="http://schemas.microsoft.com/office/drawing/2014/main" id="{893D52D9-7037-45CC-A024-9E31FB838D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303980" y="2316969"/>
                  <a:ext cx="360040" cy="378916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/>
              </p:spPr>
            </p:pic>
            <p:sp>
              <p:nvSpPr>
                <p:cNvPr id="198" name="Rectangle 40">
                  <a:extLst>
                    <a:ext uri="{FF2B5EF4-FFF2-40B4-BE49-F238E27FC236}">
                      <a16:creationId xmlns:a16="http://schemas.microsoft.com/office/drawing/2014/main" id="{04EB9240-BD6E-416B-93CA-A3CF90F004F7}"/>
                    </a:ext>
                  </a:extLst>
                </p:cNvPr>
                <p:cNvSpPr/>
                <p:nvPr/>
              </p:nvSpPr>
              <p:spPr>
                <a:xfrm>
                  <a:off x="1124000" y="2141072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input</a:t>
                  </a:r>
                </a:p>
              </p:txBody>
            </p:sp>
          </p:grpSp>
        </p:grpSp>
        <p:grpSp>
          <p:nvGrpSpPr>
            <p:cNvPr id="165" name="Group 47">
              <a:extLst>
                <a:ext uri="{FF2B5EF4-FFF2-40B4-BE49-F238E27FC236}">
                  <a16:creationId xmlns:a16="http://schemas.microsoft.com/office/drawing/2014/main" id="{F05B45E1-514B-4D67-B31C-BB88DCD3A01E}"/>
                </a:ext>
              </a:extLst>
            </p:cNvPr>
            <p:cNvGrpSpPr/>
            <p:nvPr/>
          </p:nvGrpSpPr>
          <p:grpSpPr>
            <a:xfrm>
              <a:off x="5178591" y="1944508"/>
              <a:ext cx="1097591" cy="940792"/>
              <a:chOff x="2276059" y="1772816"/>
              <a:chExt cx="1260000" cy="1080000"/>
            </a:xfrm>
          </p:grpSpPr>
          <p:sp>
            <p:nvSpPr>
              <p:cNvPr id="189" name="Rounded Rectangle 48">
                <a:extLst>
                  <a:ext uri="{FF2B5EF4-FFF2-40B4-BE49-F238E27FC236}">
                    <a16:creationId xmlns:a16="http://schemas.microsoft.com/office/drawing/2014/main" id="{E69AA4F0-713F-4AEA-BCF9-8A152A1DB335}"/>
                  </a:ext>
                </a:extLst>
              </p:cNvPr>
              <p:cNvSpPr/>
              <p:nvPr/>
            </p:nvSpPr>
            <p:spPr>
              <a:xfrm>
                <a:off x="2276059" y="1772816"/>
                <a:ext cx="1260000" cy="1080000"/>
              </a:xfrm>
              <a:prstGeom prst="roundRect">
                <a:avLst>
                  <a:gd name="adj" fmla="val 7939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filter input</a:t>
                </a:r>
              </a:p>
            </p:txBody>
          </p:sp>
          <p:grpSp>
            <p:nvGrpSpPr>
              <p:cNvPr id="190" name="Group 49">
                <a:extLst>
                  <a:ext uri="{FF2B5EF4-FFF2-40B4-BE49-F238E27FC236}">
                    <a16:creationId xmlns:a16="http://schemas.microsoft.com/office/drawing/2014/main" id="{4EC02651-58AB-478E-A1D2-B18CDA926315}"/>
                  </a:ext>
                </a:extLst>
              </p:cNvPr>
              <p:cNvGrpSpPr/>
              <p:nvPr/>
            </p:nvGrpSpPr>
            <p:grpSpPr>
              <a:xfrm>
                <a:off x="2546059" y="2132856"/>
                <a:ext cx="720000" cy="576000"/>
                <a:chOff x="2604945" y="1969953"/>
                <a:chExt cx="720000" cy="576000"/>
              </a:xfrm>
            </p:grpSpPr>
            <p:sp>
              <p:nvSpPr>
                <p:cNvPr id="191" name="Rectangle 50">
                  <a:extLst>
                    <a:ext uri="{FF2B5EF4-FFF2-40B4-BE49-F238E27FC236}">
                      <a16:creationId xmlns:a16="http://schemas.microsoft.com/office/drawing/2014/main" id="{9BF24A20-1A4A-4987-BA1C-A87D0999C7BE}"/>
                    </a:ext>
                  </a:extLst>
                </p:cNvPr>
                <p:cNvSpPr/>
                <p:nvPr/>
              </p:nvSpPr>
              <p:spPr>
                <a:xfrm>
                  <a:off x="2604945" y="2113953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92" name="Picture 2">
                  <a:extLst>
                    <a:ext uri="{FF2B5EF4-FFF2-40B4-BE49-F238E27FC236}">
                      <a16:creationId xmlns:a16="http://schemas.microsoft.com/office/drawing/2014/main" id="{73E5494D-0671-4531-9BF6-14F2031A64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2800321" y="2175220"/>
                  <a:ext cx="329248" cy="34650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/>
              </p:spPr>
            </p:pic>
            <p:sp>
              <p:nvSpPr>
                <p:cNvPr id="193" name="Rectangle 52">
                  <a:extLst>
                    <a:ext uri="{FF2B5EF4-FFF2-40B4-BE49-F238E27FC236}">
                      <a16:creationId xmlns:a16="http://schemas.microsoft.com/office/drawing/2014/main" id="{C1BFF5A2-3B19-4352-87D8-7CCB9CE8872F}"/>
                    </a:ext>
                  </a:extLst>
                </p:cNvPr>
                <p:cNvSpPr/>
                <p:nvPr/>
              </p:nvSpPr>
              <p:spPr>
                <a:xfrm>
                  <a:off x="2604945" y="1969953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selection</a:t>
                  </a:r>
                </a:p>
              </p:txBody>
            </p:sp>
          </p:grpSp>
        </p:grpSp>
        <p:pic>
          <p:nvPicPr>
            <p:cNvPr id="166" name="Picture 2">
              <a:extLst>
                <a:ext uri="{FF2B5EF4-FFF2-40B4-BE49-F238E27FC236}">
                  <a16:creationId xmlns:a16="http://schemas.microsoft.com/office/drawing/2014/main" id="{6279EE9F-8E26-4155-ADC8-033AB8BC99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64057" y="2459201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67" name="Rectangle 115">
              <a:extLst>
                <a:ext uri="{FF2B5EF4-FFF2-40B4-BE49-F238E27FC236}">
                  <a16:creationId xmlns:a16="http://schemas.microsoft.com/office/drawing/2014/main" id="{37A62030-FC22-45D6-BA4D-DF8AA2CC329C}"/>
                </a:ext>
              </a:extLst>
            </p:cNvPr>
            <p:cNvSpPr/>
            <p:nvPr/>
          </p:nvSpPr>
          <p:spPr>
            <a:xfrm>
              <a:off x="7132702" y="2439320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  <p:grpSp>
          <p:nvGrpSpPr>
            <p:cNvPr id="168" name="Group 116">
              <a:extLst>
                <a:ext uri="{FF2B5EF4-FFF2-40B4-BE49-F238E27FC236}">
                  <a16:creationId xmlns:a16="http://schemas.microsoft.com/office/drawing/2014/main" id="{54016C0F-1BC9-4B6E-91E7-786334E6B6F8}"/>
                </a:ext>
              </a:extLst>
            </p:cNvPr>
            <p:cNvGrpSpPr/>
            <p:nvPr/>
          </p:nvGrpSpPr>
          <p:grpSpPr>
            <a:xfrm>
              <a:off x="7463809" y="2421682"/>
              <a:ext cx="247944" cy="330698"/>
              <a:chOff x="6664250" y="2533922"/>
              <a:chExt cx="284632" cy="379631"/>
            </a:xfrm>
          </p:grpSpPr>
          <p:grpSp>
            <p:nvGrpSpPr>
              <p:cNvPr id="173" name="Group 117">
                <a:extLst>
                  <a:ext uri="{FF2B5EF4-FFF2-40B4-BE49-F238E27FC236}">
                    <a16:creationId xmlns:a16="http://schemas.microsoft.com/office/drawing/2014/main" id="{660E5280-FA43-43CB-9D88-EC8A5DD822A6}"/>
                  </a:ext>
                </a:extLst>
              </p:cNvPr>
              <p:cNvGrpSpPr/>
              <p:nvPr/>
            </p:nvGrpSpPr>
            <p:grpSpPr>
              <a:xfrm>
                <a:off x="6723971" y="2533922"/>
                <a:ext cx="224911" cy="337366"/>
                <a:chOff x="459117" y="3649047"/>
                <a:chExt cx="360000" cy="540000"/>
              </a:xfrm>
            </p:grpSpPr>
            <p:sp>
              <p:nvSpPr>
                <p:cNvPr id="187" name="Rounded Rectangle 131">
                  <a:extLst>
                    <a:ext uri="{FF2B5EF4-FFF2-40B4-BE49-F238E27FC236}">
                      <a16:creationId xmlns:a16="http://schemas.microsoft.com/office/drawing/2014/main" id="{FFB0B42E-4D57-478A-A672-71DA30D7DE2C}"/>
                    </a:ext>
                  </a:extLst>
                </p:cNvPr>
                <p:cNvSpPr/>
                <p:nvPr/>
              </p:nvSpPr>
              <p:spPr>
                <a:xfrm>
                  <a:off x="459117" y="3649047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8" name="Rectangle 132">
                  <a:extLst>
                    <a:ext uri="{FF2B5EF4-FFF2-40B4-BE49-F238E27FC236}">
                      <a16:creationId xmlns:a16="http://schemas.microsoft.com/office/drawing/2014/main" id="{9D470577-D0B3-40BB-9AF4-AE2E208CBF73}"/>
                    </a:ext>
                  </a:extLst>
                </p:cNvPr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74" name="Group 118">
                <a:extLst>
                  <a:ext uri="{FF2B5EF4-FFF2-40B4-BE49-F238E27FC236}">
                    <a16:creationId xmlns:a16="http://schemas.microsoft.com/office/drawing/2014/main" id="{B4A4CE43-E8B2-42C7-97FF-F3408D563A3C}"/>
                  </a:ext>
                </a:extLst>
              </p:cNvPr>
              <p:cNvGrpSpPr/>
              <p:nvPr/>
            </p:nvGrpSpPr>
            <p:grpSpPr>
              <a:xfrm>
                <a:off x="6694111" y="2555058"/>
                <a:ext cx="224911" cy="337367"/>
                <a:chOff x="459117" y="3649049"/>
                <a:chExt cx="360000" cy="540001"/>
              </a:xfrm>
            </p:grpSpPr>
            <p:sp>
              <p:nvSpPr>
                <p:cNvPr id="185" name="Rounded Rectangle 129">
                  <a:extLst>
                    <a:ext uri="{FF2B5EF4-FFF2-40B4-BE49-F238E27FC236}">
                      <a16:creationId xmlns:a16="http://schemas.microsoft.com/office/drawing/2014/main" id="{56681CDF-6E18-4A43-A2C9-E834908F8FF4}"/>
                    </a:ext>
                  </a:extLst>
                </p:cNvPr>
                <p:cNvSpPr/>
                <p:nvPr/>
              </p:nvSpPr>
              <p:spPr>
                <a:xfrm>
                  <a:off x="459117" y="3649049"/>
                  <a:ext cx="360000" cy="540001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6" name="Rectangle 130">
                  <a:extLst>
                    <a:ext uri="{FF2B5EF4-FFF2-40B4-BE49-F238E27FC236}">
                      <a16:creationId xmlns:a16="http://schemas.microsoft.com/office/drawing/2014/main" id="{90CE6714-30A7-4D09-8928-DA7062B3EEBD}"/>
                    </a:ext>
                  </a:extLst>
                </p:cNvPr>
                <p:cNvSpPr/>
                <p:nvPr/>
              </p:nvSpPr>
              <p:spPr>
                <a:xfrm>
                  <a:off x="477119" y="3667052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75" name="Group 119">
                <a:extLst>
                  <a:ext uri="{FF2B5EF4-FFF2-40B4-BE49-F238E27FC236}">
                    <a16:creationId xmlns:a16="http://schemas.microsoft.com/office/drawing/2014/main" id="{330AF1EF-0B15-4BEE-BD7C-451B41FAD9CF}"/>
                  </a:ext>
                </a:extLst>
              </p:cNvPr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76" name="Rounded Rectangle 120">
                  <a:extLst>
                    <a:ext uri="{FF2B5EF4-FFF2-40B4-BE49-F238E27FC236}">
                      <a16:creationId xmlns:a16="http://schemas.microsoft.com/office/drawing/2014/main" id="{F62A0645-87E6-4FFB-8751-11DD3F036833}"/>
                    </a:ext>
                  </a:extLst>
                </p:cNvPr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7" name="Rectangle 121">
                  <a:extLst>
                    <a:ext uri="{FF2B5EF4-FFF2-40B4-BE49-F238E27FC236}">
                      <a16:creationId xmlns:a16="http://schemas.microsoft.com/office/drawing/2014/main" id="{45754DC4-B9C8-4737-BE5D-7F93D6B16E6A}"/>
                    </a:ext>
                  </a:extLst>
                </p:cNvPr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8" name="Rounded Rectangle 122">
                  <a:extLst>
                    <a:ext uri="{FF2B5EF4-FFF2-40B4-BE49-F238E27FC236}">
                      <a16:creationId xmlns:a16="http://schemas.microsoft.com/office/drawing/2014/main" id="{26D11100-073E-4F3D-A01A-E5553BC9AA45}"/>
                    </a:ext>
                  </a:extLst>
                </p:cNvPr>
                <p:cNvSpPr/>
                <p:nvPr/>
              </p:nvSpPr>
              <p:spPr>
                <a:xfrm>
                  <a:off x="378717" y="357301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9" name="Rounded Rectangle 123">
                  <a:extLst>
                    <a:ext uri="{FF2B5EF4-FFF2-40B4-BE49-F238E27FC236}">
                      <a16:creationId xmlns:a16="http://schemas.microsoft.com/office/drawing/2014/main" id="{40F246EB-C53B-4B00-9454-7510CB4FF96D}"/>
                    </a:ext>
                  </a:extLst>
                </p:cNvPr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0" name="Rounded Rectangle 124">
                  <a:extLst>
                    <a:ext uri="{FF2B5EF4-FFF2-40B4-BE49-F238E27FC236}">
                      <a16:creationId xmlns:a16="http://schemas.microsoft.com/office/drawing/2014/main" id="{0D77536F-576B-4B68-A598-9107BAB64545}"/>
                    </a:ext>
                  </a:extLst>
                </p:cNvPr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1" name="Rounded Rectangle 125">
                  <a:extLst>
                    <a:ext uri="{FF2B5EF4-FFF2-40B4-BE49-F238E27FC236}">
                      <a16:creationId xmlns:a16="http://schemas.microsoft.com/office/drawing/2014/main" id="{379D2A2B-3102-4C52-9858-27F530C62EB7}"/>
                    </a:ext>
                  </a:extLst>
                </p:cNvPr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2" name="Rounded Rectangle 126">
                  <a:extLst>
                    <a:ext uri="{FF2B5EF4-FFF2-40B4-BE49-F238E27FC236}">
                      <a16:creationId xmlns:a16="http://schemas.microsoft.com/office/drawing/2014/main" id="{E6A68CFA-CFE8-4F9B-8756-42CDFCDA81FC}"/>
                    </a:ext>
                  </a:extLst>
                </p:cNvPr>
                <p:cNvSpPr/>
                <p:nvPr/>
              </p:nvSpPr>
              <p:spPr>
                <a:xfrm>
                  <a:off x="378717" y="383844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3" name="Rounded Rectangle 127">
                  <a:extLst>
                    <a:ext uri="{FF2B5EF4-FFF2-40B4-BE49-F238E27FC236}">
                      <a16:creationId xmlns:a16="http://schemas.microsoft.com/office/drawing/2014/main" id="{4980DDF1-F5E9-428B-AFC4-C006505E98FD}"/>
                    </a:ext>
                  </a:extLst>
                </p:cNvPr>
                <p:cNvSpPr/>
                <p:nvPr/>
              </p:nvSpPr>
              <p:spPr>
                <a:xfrm>
                  <a:off x="378717" y="390480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4" name="Rounded Rectangle 128">
                  <a:extLst>
                    <a:ext uri="{FF2B5EF4-FFF2-40B4-BE49-F238E27FC236}">
                      <a16:creationId xmlns:a16="http://schemas.microsoft.com/office/drawing/2014/main" id="{61249D81-0F54-4AA0-8DDC-DA70ED761F2A}"/>
                    </a:ext>
                  </a:extLst>
                </p:cNvPr>
                <p:cNvSpPr/>
                <p:nvPr/>
              </p:nvSpPr>
              <p:spPr>
                <a:xfrm>
                  <a:off x="378717" y="3971152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69" name="Straight Arrow Connector 154">
              <a:extLst>
                <a:ext uri="{FF2B5EF4-FFF2-40B4-BE49-F238E27FC236}">
                  <a16:creationId xmlns:a16="http://schemas.microsoft.com/office/drawing/2014/main" id="{F7FC86CF-C026-4E6E-A13F-9DAA894A2CF2}"/>
                </a:ext>
              </a:extLst>
            </p:cNvPr>
            <p:cNvCxnSpPr>
              <a:stCxn id="194" idx="3"/>
              <a:endCxn id="189" idx="1"/>
            </p:cNvCxnSpPr>
            <p:nvPr/>
          </p:nvCxnSpPr>
          <p:spPr>
            <a:xfrm>
              <a:off x="4818914" y="2414905"/>
              <a:ext cx="3596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ounded Rectangle 113">
              <a:extLst>
                <a:ext uri="{FF2B5EF4-FFF2-40B4-BE49-F238E27FC236}">
                  <a16:creationId xmlns:a16="http://schemas.microsoft.com/office/drawing/2014/main" id="{029C8131-393C-4C47-AB42-A4183F4FBF55}"/>
                </a:ext>
              </a:extLst>
            </p:cNvPr>
            <p:cNvSpPr/>
            <p:nvPr/>
          </p:nvSpPr>
          <p:spPr>
            <a:xfrm>
              <a:off x="6651128" y="1944508"/>
              <a:ext cx="1254390" cy="940792"/>
            </a:xfrm>
            <a:prstGeom prst="roundRect">
              <a:avLst>
                <a:gd name="adj" fmla="val 6193"/>
              </a:avLst>
            </a:prstGeom>
            <a:solidFill>
              <a:srgbClr val="F2F2F2">
                <a:alpha val="80000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translate input</a:t>
              </a:r>
            </a:p>
          </p:txBody>
        </p:sp>
        <p:cxnSp>
          <p:nvCxnSpPr>
            <p:cNvPr id="172" name="Straight Arrow Connector 155">
              <a:extLst>
                <a:ext uri="{FF2B5EF4-FFF2-40B4-BE49-F238E27FC236}">
                  <a16:creationId xmlns:a16="http://schemas.microsoft.com/office/drawing/2014/main" id="{FB5A0515-4736-4870-A688-AF53404DF378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6276182" y="2414904"/>
              <a:ext cx="257704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Arrow Connector 162">
            <a:extLst>
              <a:ext uri="{FF2B5EF4-FFF2-40B4-BE49-F238E27FC236}">
                <a16:creationId xmlns:a16="http://schemas.microsoft.com/office/drawing/2014/main" id="{16B565F6-72F6-421D-8631-5C69CE586F7A}"/>
              </a:ext>
            </a:extLst>
          </p:cNvPr>
          <p:cNvCxnSpPr>
            <a:cxnSpLocks/>
          </p:cNvCxnSpPr>
          <p:nvPr/>
        </p:nvCxnSpPr>
        <p:spPr>
          <a:xfrm flipV="1">
            <a:off x="7278322" y="4067895"/>
            <a:ext cx="0" cy="19749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63">
            <a:extLst>
              <a:ext uri="{FF2B5EF4-FFF2-40B4-BE49-F238E27FC236}">
                <a16:creationId xmlns:a16="http://schemas.microsoft.com/office/drawing/2014/main" id="{EEDF4077-5849-48F1-9D38-F73F863A7215}"/>
              </a:ext>
            </a:extLst>
          </p:cNvPr>
          <p:cNvSpPr/>
          <p:nvPr/>
        </p:nvSpPr>
        <p:spPr>
          <a:xfrm>
            <a:off x="8684356" y="3389724"/>
            <a:ext cx="84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execute analysis</a:t>
            </a:r>
          </a:p>
        </p:txBody>
      </p:sp>
      <p:cxnSp>
        <p:nvCxnSpPr>
          <p:cNvPr id="201" name="Straight Arrow Connector 164">
            <a:extLst>
              <a:ext uri="{FF2B5EF4-FFF2-40B4-BE49-F238E27FC236}">
                <a16:creationId xmlns:a16="http://schemas.microsoft.com/office/drawing/2014/main" id="{3802016A-90CD-4739-AA2E-36448DB82863}"/>
              </a:ext>
            </a:extLst>
          </p:cNvPr>
          <p:cNvCxnSpPr>
            <a:cxnSpLocks/>
            <a:stCxn id="152" idx="2"/>
          </p:cNvCxnSpPr>
          <p:nvPr/>
        </p:nvCxnSpPr>
        <p:spPr>
          <a:xfrm>
            <a:off x="9165349" y="2903731"/>
            <a:ext cx="0" cy="232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165">
            <a:extLst>
              <a:ext uri="{FF2B5EF4-FFF2-40B4-BE49-F238E27FC236}">
                <a16:creationId xmlns:a16="http://schemas.microsoft.com/office/drawing/2014/main" id="{1944AA46-945B-492E-8DD5-480483F7DF38}"/>
              </a:ext>
            </a:extLst>
          </p:cNvPr>
          <p:cNvCxnSpPr/>
          <p:nvPr/>
        </p:nvCxnSpPr>
        <p:spPr>
          <a:xfrm>
            <a:off x="9212218" y="4077103"/>
            <a:ext cx="0" cy="3053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12">
            <a:extLst>
              <a:ext uri="{FF2B5EF4-FFF2-40B4-BE49-F238E27FC236}">
                <a16:creationId xmlns:a16="http://schemas.microsoft.com/office/drawing/2014/main" id="{A89A1F5D-0FEB-4792-8C93-4E738EF3EA26}"/>
              </a:ext>
            </a:extLst>
          </p:cNvPr>
          <p:cNvGrpSpPr/>
          <p:nvPr/>
        </p:nvGrpSpPr>
        <p:grpSpPr>
          <a:xfrm>
            <a:off x="5193271" y="2885300"/>
            <a:ext cx="2709531" cy="1182595"/>
            <a:chOff x="5193271" y="2915280"/>
            <a:chExt cx="2709531" cy="1182595"/>
          </a:xfrm>
        </p:grpSpPr>
        <p:sp>
          <p:nvSpPr>
            <p:cNvPr id="204" name="Rectangle 61">
              <a:hlinkClick r:id="" action="ppaction://noaction"/>
              <a:extLst>
                <a:ext uri="{FF2B5EF4-FFF2-40B4-BE49-F238E27FC236}">
                  <a16:creationId xmlns:a16="http://schemas.microsoft.com/office/drawing/2014/main" id="{459E3E00-1747-4912-A50A-34F2E4019F8F}"/>
                </a:ext>
              </a:extLst>
            </p:cNvPr>
            <p:cNvSpPr/>
            <p:nvPr/>
          </p:nvSpPr>
          <p:spPr>
            <a:xfrm>
              <a:off x="5193271" y="3157084"/>
              <a:ext cx="2709531" cy="9407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supporting libraries (optional)</a:t>
              </a:r>
            </a:p>
          </p:txBody>
        </p:sp>
        <p:sp>
          <p:nvSpPr>
            <p:cNvPr id="205" name="Rectangle 62">
              <a:extLst>
                <a:ext uri="{FF2B5EF4-FFF2-40B4-BE49-F238E27FC236}">
                  <a16:creationId xmlns:a16="http://schemas.microsoft.com/office/drawing/2014/main" id="{B9BE242C-E7B4-4F16-8C13-3FA7A39B8DED}"/>
                </a:ext>
              </a:extLst>
            </p:cNvPr>
            <p:cNvSpPr/>
            <p:nvPr/>
          </p:nvSpPr>
          <p:spPr>
            <a:xfrm>
              <a:off x="6110358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file handling</a:t>
              </a:r>
            </a:p>
          </p:txBody>
        </p:sp>
        <p:sp>
          <p:nvSpPr>
            <p:cNvPr id="206" name="Rectangle 63">
              <a:extLst>
                <a:ext uri="{FF2B5EF4-FFF2-40B4-BE49-F238E27FC236}">
                  <a16:creationId xmlns:a16="http://schemas.microsoft.com/office/drawing/2014/main" id="{BF965C06-C535-4097-BDB1-09F0B036DCD2}"/>
                </a:ext>
              </a:extLst>
            </p:cNvPr>
            <p:cNvSpPr/>
            <p:nvPr/>
          </p:nvSpPr>
          <p:spPr>
            <a:xfrm>
              <a:off x="6990479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geometry handling</a:t>
              </a:r>
            </a:p>
          </p:txBody>
        </p:sp>
        <p:cxnSp>
          <p:nvCxnSpPr>
            <p:cNvPr id="207" name="Straight Arrow Connector 161">
              <a:extLst>
                <a:ext uri="{FF2B5EF4-FFF2-40B4-BE49-F238E27FC236}">
                  <a16:creationId xmlns:a16="http://schemas.microsoft.com/office/drawing/2014/main" id="{0F07963E-3FF8-4DCE-8679-51096B9067D5}"/>
                </a:ext>
              </a:extLst>
            </p:cNvPr>
            <p:cNvCxnSpPr>
              <a:cxnSpLocks/>
              <a:stCxn id="171" idx="2"/>
            </p:cNvCxnSpPr>
            <p:nvPr/>
          </p:nvCxnSpPr>
          <p:spPr>
            <a:xfrm flipH="1">
              <a:off x="7276845" y="2915280"/>
              <a:ext cx="1478" cy="24180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8" name="Picture 2" descr="Logo">
              <a:extLst>
                <a:ext uri="{FF2B5EF4-FFF2-40B4-BE49-F238E27FC236}">
                  <a16:creationId xmlns:a16="http://schemas.microsoft.com/office/drawing/2014/main" id="{EFF21AAA-C3B7-45AB-8583-ABB011D60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128" y="3435373"/>
              <a:ext cx="523875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1" name="Group 10">
            <a:extLst>
              <a:ext uri="{FF2B5EF4-FFF2-40B4-BE49-F238E27FC236}">
                <a16:creationId xmlns:a16="http://schemas.microsoft.com/office/drawing/2014/main" id="{90A15010-66DB-4019-8103-05E13B6A8D96}"/>
              </a:ext>
            </a:extLst>
          </p:cNvPr>
          <p:cNvGrpSpPr/>
          <p:nvPr/>
        </p:nvGrpSpPr>
        <p:grpSpPr>
          <a:xfrm>
            <a:off x="5193271" y="4265387"/>
            <a:ext cx="3840933" cy="940792"/>
            <a:chOff x="5193271" y="4265387"/>
            <a:chExt cx="3840933" cy="940792"/>
          </a:xfrm>
        </p:grpSpPr>
        <p:grpSp>
          <p:nvGrpSpPr>
            <p:cNvPr id="212" name="Group 41">
              <a:extLst>
                <a:ext uri="{FF2B5EF4-FFF2-40B4-BE49-F238E27FC236}">
                  <a16:creationId xmlns:a16="http://schemas.microsoft.com/office/drawing/2014/main" id="{A5FB4388-6098-43EF-B50C-FACF21DF85A0}"/>
                </a:ext>
              </a:extLst>
            </p:cNvPr>
            <p:cNvGrpSpPr/>
            <p:nvPr/>
          </p:nvGrpSpPr>
          <p:grpSpPr>
            <a:xfrm>
              <a:off x="5193271" y="4268743"/>
              <a:ext cx="1097591" cy="934079"/>
              <a:chOff x="2276059" y="4368957"/>
              <a:chExt cx="1260000" cy="1072294"/>
            </a:xfrm>
          </p:grpSpPr>
          <p:sp>
            <p:nvSpPr>
              <p:cNvPr id="245" name="Rounded Rectangle 42">
                <a:extLst>
                  <a:ext uri="{FF2B5EF4-FFF2-40B4-BE49-F238E27FC236}">
                    <a16:creationId xmlns:a16="http://schemas.microsoft.com/office/drawing/2014/main" id="{08273C75-7CFB-4546-A765-0BF6FEE0868C}"/>
                  </a:ext>
                </a:extLst>
              </p:cNvPr>
              <p:cNvSpPr/>
              <p:nvPr/>
            </p:nvSpPr>
            <p:spPr>
              <a:xfrm>
                <a:off x="2276059" y="4368957"/>
                <a:ext cx="1260000" cy="1072294"/>
              </a:xfrm>
              <a:prstGeom prst="roundRect">
                <a:avLst>
                  <a:gd name="adj" fmla="val 8755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merge output</a:t>
                </a:r>
              </a:p>
            </p:txBody>
          </p:sp>
          <p:grpSp>
            <p:nvGrpSpPr>
              <p:cNvPr id="246" name="Group 43">
                <a:extLst>
                  <a:ext uri="{FF2B5EF4-FFF2-40B4-BE49-F238E27FC236}">
                    <a16:creationId xmlns:a16="http://schemas.microsoft.com/office/drawing/2014/main" id="{FD8BCA22-A150-4270-BAC8-8CA682165196}"/>
                  </a:ext>
                </a:extLst>
              </p:cNvPr>
              <p:cNvGrpSpPr/>
              <p:nvPr/>
            </p:nvGrpSpPr>
            <p:grpSpPr>
              <a:xfrm>
                <a:off x="2546059" y="4426687"/>
                <a:ext cx="720000" cy="669110"/>
                <a:chOff x="1484040" y="4766161"/>
                <a:chExt cx="720000" cy="669110"/>
              </a:xfrm>
            </p:grpSpPr>
            <p:sp>
              <p:nvSpPr>
                <p:cNvPr id="247" name="Rectangle 44">
                  <a:extLst>
                    <a:ext uri="{FF2B5EF4-FFF2-40B4-BE49-F238E27FC236}">
                      <a16:creationId xmlns:a16="http://schemas.microsoft.com/office/drawing/2014/main" id="{B3EAC6A3-6071-45DF-80C1-8F726F5F716B}"/>
                    </a:ext>
                  </a:extLst>
                </p:cNvPr>
                <p:cNvSpPr/>
                <p:nvPr/>
              </p:nvSpPr>
              <p:spPr>
                <a:xfrm>
                  <a:off x="1484040" y="4939416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8" name="Rectangle 45">
                  <a:extLst>
                    <a:ext uri="{FF2B5EF4-FFF2-40B4-BE49-F238E27FC236}">
                      <a16:creationId xmlns:a16="http://schemas.microsoft.com/office/drawing/2014/main" id="{94861FD1-1301-4E3B-914E-78B6FB6D6CD9}"/>
                    </a:ext>
                  </a:extLst>
                </p:cNvPr>
                <p:cNvSpPr/>
                <p:nvPr/>
              </p:nvSpPr>
              <p:spPr>
                <a:xfrm>
                  <a:off x="1484040" y="4766161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output</a:t>
                  </a:r>
                </a:p>
              </p:txBody>
            </p:sp>
            <p:pic>
              <p:nvPicPr>
                <p:cNvPr id="249" name="Picture 2">
                  <a:extLst>
                    <a:ext uri="{FF2B5EF4-FFF2-40B4-BE49-F238E27FC236}">
                      <a16:creationId xmlns:a16="http://schemas.microsoft.com/office/drawing/2014/main" id="{305E7CA6-31B9-4CC0-8E14-EA191A3317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679416" y="5014089"/>
                  <a:ext cx="329248" cy="34650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/>
              </p:spPr>
            </p:pic>
          </p:grpSp>
        </p:grpSp>
        <p:pic>
          <p:nvPicPr>
            <p:cNvPr id="214" name="Picture 2">
              <a:extLst>
                <a:ext uri="{FF2B5EF4-FFF2-40B4-BE49-F238E27FC236}">
                  <a16:creationId xmlns:a16="http://schemas.microsoft.com/office/drawing/2014/main" id="{D4BAA0F5-F21A-46AF-AADD-5A532A318D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29322" y="4547432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215" name="Rectangle 136">
              <a:extLst>
                <a:ext uri="{FF2B5EF4-FFF2-40B4-BE49-F238E27FC236}">
                  <a16:creationId xmlns:a16="http://schemas.microsoft.com/office/drawing/2014/main" id="{87FF47A6-4669-480D-85D8-A41376C17ABA}"/>
                </a:ext>
              </a:extLst>
            </p:cNvPr>
            <p:cNvSpPr/>
            <p:nvPr/>
          </p:nvSpPr>
          <p:spPr>
            <a:xfrm>
              <a:off x="7097967" y="4527551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/>
                </a:rPr>
                <a:t></a:t>
              </a:r>
              <a:endParaRPr lang="en-US" dirty="0"/>
            </a:p>
          </p:txBody>
        </p:sp>
        <p:grpSp>
          <p:nvGrpSpPr>
            <p:cNvPr id="216" name="Group 137">
              <a:extLst>
                <a:ext uri="{FF2B5EF4-FFF2-40B4-BE49-F238E27FC236}">
                  <a16:creationId xmlns:a16="http://schemas.microsoft.com/office/drawing/2014/main" id="{931F855A-1770-4E4C-A897-4C38C2E7845C}"/>
                </a:ext>
              </a:extLst>
            </p:cNvPr>
            <p:cNvGrpSpPr/>
            <p:nvPr/>
          </p:nvGrpSpPr>
          <p:grpSpPr>
            <a:xfrm>
              <a:off x="7429074" y="4509914"/>
              <a:ext cx="247944" cy="330697"/>
              <a:chOff x="6664250" y="2533923"/>
              <a:chExt cx="284632" cy="379630"/>
            </a:xfrm>
          </p:grpSpPr>
          <p:grpSp>
            <p:nvGrpSpPr>
              <p:cNvPr id="222" name="Group 138">
                <a:extLst>
                  <a:ext uri="{FF2B5EF4-FFF2-40B4-BE49-F238E27FC236}">
                    <a16:creationId xmlns:a16="http://schemas.microsoft.com/office/drawing/2014/main" id="{D62BF785-1D4F-4101-9255-4E5030BA6FF3}"/>
                  </a:ext>
                </a:extLst>
              </p:cNvPr>
              <p:cNvGrpSpPr/>
              <p:nvPr/>
            </p:nvGrpSpPr>
            <p:grpSpPr>
              <a:xfrm>
                <a:off x="6723971" y="2533923"/>
                <a:ext cx="224911" cy="337366"/>
                <a:chOff x="459117" y="3649049"/>
                <a:chExt cx="360000" cy="540000"/>
              </a:xfrm>
            </p:grpSpPr>
            <p:sp>
              <p:nvSpPr>
                <p:cNvPr id="236" name="Rounded Rectangle 152">
                  <a:extLst>
                    <a:ext uri="{FF2B5EF4-FFF2-40B4-BE49-F238E27FC236}">
                      <a16:creationId xmlns:a16="http://schemas.microsoft.com/office/drawing/2014/main" id="{F9DAACA5-4302-4C15-B1AE-F6B32A3B0235}"/>
                    </a:ext>
                  </a:extLst>
                </p:cNvPr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7" name="Rectangle 153">
                  <a:extLst>
                    <a:ext uri="{FF2B5EF4-FFF2-40B4-BE49-F238E27FC236}">
                      <a16:creationId xmlns:a16="http://schemas.microsoft.com/office/drawing/2014/main" id="{1D9FD461-F760-48F8-AF9C-87AC432B32CD}"/>
                    </a:ext>
                  </a:extLst>
                </p:cNvPr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23" name="Group 139">
                <a:extLst>
                  <a:ext uri="{FF2B5EF4-FFF2-40B4-BE49-F238E27FC236}">
                    <a16:creationId xmlns:a16="http://schemas.microsoft.com/office/drawing/2014/main" id="{C24A2D9E-EA9C-4526-969B-89AE1336E682}"/>
                  </a:ext>
                </a:extLst>
              </p:cNvPr>
              <p:cNvGrpSpPr/>
              <p:nvPr/>
            </p:nvGrpSpPr>
            <p:grpSpPr>
              <a:xfrm>
                <a:off x="6694111" y="2555055"/>
                <a:ext cx="224911" cy="337366"/>
                <a:chOff x="459117" y="3649049"/>
                <a:chExt cx="360000" cy="540000"/>
              </a:xfrm>
            </p:grpSpPr>
            <p:sp>
              <p:nvSpPr>
                <p:cNvPr id="234" name="Rounded Rectangle 150">
                  <a:extLst>
                    <a:ext uri="{FF2B5EF4-FFF2-40B4-BE49-F238E27FC236}">
                      <a16:creationId xmlns:a16="http://schemas.microsoft.com/office/drawing/2014/main" id="{05D09DB0-263C-425B-80A2-D34F4E047C1F}"/>
                    </a:ext>
                  </a:extLst>
                </p:cNvPr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5" name="Rectangle 151">
                  <a:extLst>
                    <a:ext uri="{FF2B5EF4-FFF2-40B4-BE49-F238E27FC236}">
                      <a16:creationId xmlns:a16="http://schemas.microsoft.com/office/drawing/2014/main" id="{05CA28C5-EA56-48F8-8ABA-040A1CA4BF81}"/>
                    </a:ext>
                  </a:extLst>
                </p:cNvPr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24" name="Group 140">
                <a:extLst>
                  <a:ext uri="{FF2B5EF4-FFF2-40B4-BE49-F238E27FC236}">
                    <a16:creationId xmlns:a16="http://schemas.microsoft.com/office/drawing/2014/main" id="{98791165-1E53-42CB-8F44-5CF8A87F3C2B}"/>
                  </a:ext>
                </a:extLst>
              </p:cNvPr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225" name="Rounded Rectangle 141">
                  <a:extLst>
                    <a:ext uri="{FF2B5EF4-FFF2-40B4-BE49-F238E27FC236}">
                      <a16:creationId xmlns:a16="http://schemas.microsoft.com/office/drawing/2014/main" id="{3833C7E7-7BFE-4F84-93BA-E08472B539B7}"/>
                    </a:ext>
                  </a:extLst>
                </p:cNvPr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6" name="Rectangle 142">
                  <a:extLst>
                    <a:ext uri="{FF2B5EF4-FFF2-40B4-BE49-F238E27FC236}">
                      <a16:creationId xmlns:a16="http://schemas.microsoft.com/office/drawing/2014/main" id="{D96E897A-FDFF-447E-8118-8907447FD081}"/>
                    </a:ext>
                  </a:extLst>
                </p:cNvPr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7" name="Rounded Rectangle 143">
                  <a:extLst>
                    <a:ext uri="{FF2B5EF4-FFF2-40B4-BE49-F238E27FC236}">
                      <a16:creationId xmlns:a16="http://schemas.microsoft.com/office/drawing/2014/main" id="{47BEDAB2-1E65-4D30-93E7-F99102A4681B}"/>
                    </a:ext>
                  </a:extLst>
                </p:cNvPr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8" name="Rounded Rectangle 144">
                  <a:extLst>
                    <a:ext uri="{FF2B5EF4-FFF2-40B4-BE49-F238E27FC236}">
                      <a16:creationId xmlns:a16="http://schemas.microsoft.com/office/drawing/2014/main" id="{DD2D7848-A8B7-43D4-B1B1-B04F7F398DCC}"/>
                    </a:ext>
                  </a:extLst>
                </p:cNvPr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9" name="Rounded Rectangle 145">
                  <a:extLst>
                    <a:ext uri="{FF2B5EF4-FFF2-40B4-BE49-F238E27FC236}">
                      <a16:creationId xmlns:a16="http://schemas.microsoft.com/office/drawing/2014/main" id="{DC9F5D96-E55B-4AFB-B100-43BC8B24CF85}"/>
                    </a:ext>
                  </a:extLst>
                </p:cNvPr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0" name="Rounded Rectangle 146">
                  <a:extLst>
                    <a:ext uri="{FF2B5EF4-FFF2-40B4-BE49-F238E27FC236}">
                      <a16:creationId xmlns:a16="http://schemas.microsoft.com/office/drawing/2014/main" id="{744E6882-3D12-4965-8D30-82A2A85F4173}"/>
                    </a:ext>
                  </a:extLst>
                </p:cNvPr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1" name="Rounded Rectangle 147">
                  <a:extLst>
                    <a:ext uri="{FF2B5EF4-FFF2-40B4-BE49-F238E27FC236}">
                      <a16:creationId xmlns:a16="http://schemas.microsoft.com/office/drawing/2014/main" id="{5530F5C7-98B2-40D4-8539-35A054682FFC}"/>
                    </a:ext>
                  </a:extLst>
                </p:cNvPr>
                <p:cNvSpPr/>
                <p:nvPr/>
              </p:nvSpPr>
              <p:spPr>
                <a:xfrm>
                  <a:off x="378717" y="383844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2" name="Rounded Rectangle 148">
                  <a:extLst>
                    <a:ext uri="{FF2B5EF4-FFF2-40B4-BE49-F238E27FC236}">
                      <a16:creationId xmlns:a16="http://schemas.microsoft.com/office/drawing/2014/main" id="{CF8178DD-43FC-418D-8881-E87BAEDE1A0E}"/>
                    </a:ext>
                  </a:extLst>
                </p:cNvPr>
                <p:cNvSpPr/>
                <p:nvPr/>
              </p:nvSpPr>
              <p:spPr>
                <a:xfrm>
                  <a:off x="378717" y="3904801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3" name="Rounded Rectangle 149">
                  <a:extLst>
                    <a:ext uri="{FF2B5EF4-FFF2-40B4-BE49-F238E27FC236}">
                      <a16:creationId xmlns:a16="http://schemas.microsoft.com/office/drawing/2014/main" id="{21BC7B7E-C943-4D27-B7E7-F08756606B11}"/>
                    </a:ext>
                  </a:extLst>
                </p:cNvPr>
                <p:cNvSpPr/>
                <p:nvPr/>
              </p:nvSpPr>
              <p:spPr>
                <a:xfrm>
                  <a:off x="378717" y="3971154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220" name="Rounded Rectangle 134">
              <a:extLst>
                <a:ext uri="{FF2B5EF4-FFF2-40B4-BE49-F238E27FC236}">
                  <a16:creationId xmlns:a16="http://schemas.microsoft.com/office/drawing/2014/main" id="{76F2B7D9-1B15-4813-9ABB-FDFB6FA4148B}"/>
                </a:ext>
              </a:extLst>
            </p:cNvPr>
            <p:cNvSpPr/>
            <p:nvPr/>
          </p:nvSpPr>
          <p:spPr>
            <a:xfrm>
              <a:off x="6651128" y="4265387"/>
              <a:ext cx="1254390" cy="940792"/>
            </a:xfrm>
            <a:prstGeom prst="roundRect">
              <a:avLst>
                <a:gd name="adj" fmla="val 7066"/>
              </a:avLst>
            </a:prstGeom>
            <a:solidFill>
              <a:srgbClr val="F2F2F2">
                <a:alpha val="80000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translate output</a:t>
              </a:r>
            </a:p>
          </p:txBody>
        </p:sp>
        <p:cxnSp>
          <p:nvCxnSpPr>
            <p:cNvPr id="221" name="Straight Arrow Connector 158">
              <a:extLst>
                <a:ext uri="{FF2B5EF4-FFF2-40B4-BE49-F238E27FC236}">
                  <a16:creationId xmlns:a16="http://schemas.microsoft.com/office/drawing/2014/main" id="{0228EB01-FF87-418B-B647-CFAA79719318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H="1">
              <a:off x="6290862" y="4735783"/>
              <a:ext cx="27433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TextBox 13">
            <a:extLst>
              <a:ext uri="{FF2B5EF4-FFF2-40B4-BE49-F238E27FC236}">
                <a16:creationId xmlns:a16="http://schemas.microsoft.com/office/drawing/2014/main" id="{3C36A3FC-7320-4F51-9884-B8F703522068}"/>
              </a:ext>
            </a:extLst>
          </p:cNvPr>
          <p:cNvSpPr txBox="1"/>
          <p:nvPr/>
        </p:nvSpPr>
        <p:spPr>
          <a:xfrm>
            <a:off x="3721322" y="1599398"/>
            <a:ext cx="41841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>
                <a:latin typeface="Arial" pitchFamily="34" charset="0"/>
                <a:cs typeface="Arial" pitchFamily="34" charset="0"/>
              </a:rPr>
              <a:t>automate</a:t>
            </a:r>
          </a:p>
        </p:txBody>
      </p:sp>
      <p:pic>
        <p:nvPicPr>
          <p:cNvPr id="251" name="Picture 2">
            <a:extLst>
              <a:ext uri="{FF2B5EF4-FFF2-40B4-BE49-F238E27FC236}">
                <a16:creationId xmlns:a16="http://schemas.microsoft.com/office/drawing/2014/main" id="{2684357E-8C89-4454-BB71-A7F20CD28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9034204" y="2535190"/>
            <a:ext cx="286809" cy="301845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71FEBDB-FF84-4130-B3A8-B792F059A8B6}"/>
              </a:ext>
            </a:extLst>
          </p:cNvPr>
          <p:cNvGrpSpPr/>
          <p:nvPr/>
        </p:nvGrpSpPr>
        <p:grpSpPr>
          <a:xfrm>
            <a:off x="9606032" y="2320867"/>
            <a:ext cx="627195" cy="815444"/>
            <a:chOff x="9606032" y="2320867"/>
            <a:chExt cx="627195" cy="815444"/>
          </a:xfrm>
        </p:grpSpPr>
        <p:grpSp>
          <p:nvGrpSpPr>
            <p:cNvPr id="253" name="Group 65">
              <a:extLst>
                <a:ext uri="{FF2B5EF4-FFF2-40B4-BE49-F238E27FC236}">
                  <a16:creationId xmlns:a16="http://schemas.microsoft.com/office/drawing/2014/main" id="{81AE7B16-FD5A-4A1B-96A3-DC46D00F8065}"/>
                </a:ext>
              </a:extLst>
            </p:cNvPr>
            <p:cNvGrpSpPr/>
            <p:nvPr/>
          </p:nvGrpSpPr>
          <p:grpSpPr>
            <a:xfrm>
              <a:off x="9606032" y="2320867"/>
              <a:ext cx="627195" cy="582864"/>
              <a:chOff x="6977427" y="2381604"/>
              <a:chExt cx="720000" cy="669110"/>
            </a:xfrm>
          </p:grpSpPr>
          <p:sp>
            <p:nvSpPr>
              <p:cNvPr id="254" name="Rectangle 66">
                <a:extLst>
                  <a:ext uri="{FF2B5EF4-FFF2-40B4-BE49-F238E27FC236}">
                    <a16:creationId xmlns:a16="http://schemas.microsoft.com/office/drawing/2014/main" id="{4EE2B492-365C-4579-BC78-E529D6C9B7EB}"/>
                  </a:ext>
                </a:extLst>
              </p:cNvPr>
              <p:cNvSpPr/>
              <p:nvPr/>
            </p:nvSpPr>
            <p:spPr>
              <a:xfrm>
                <a:off x="6977427" y="2554859"/>
                <a:ext cx="720000" cy="4958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5" name="Rectangle 67">
                <a:extLst>
                  <a:ext uri="{FF2B5EF4-FFF2-40B4-BE49-F238E27FC236}">
                    <a16:creationId xmlns:a16="http://schemas.microsoft.com/office/drawing/2014/main" id="{651B8E79-B152-4A34-A453-124F61FBC1E6}"/>
                  </a:ext>
                </a:extLst>
              </p:cNvPr>
              <p:cNvSpPr/>
              <p:nvPr/>
            </p:nvSpPr>
            <p:spPr>
              <a:xfrm>
                <a:off x="6977427" y="2381604"/>
                <a:ext cx="720000" cy="1732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de-DE" sz="80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  <a:endPara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256" name="Group 68">
                <a:extLst>
                  <a:ext uri="{FF2B5EF4-FFF2-40B4-BE49-F238E27FC236}">
                    <a16:creationId xmlns:a16="http://schemas.microsoft.com/office/drawing/2014/main" id="{9DFE7AC3-3B86-431E-B36E-2C658F350442}"/>
                  </a:ext>
                </a:extLst>
              </p:cNvPr>
              <p:cNvGrpSpPr/>
              <p:nvPr/>
            </p:nvGrpSpPr>
            <p:grpSpPr>
              <a:xfrm>
                <a:off x="7195111" y="2629366"/>
                <a:ext cx="284632" cy="379629"/>
                <a:chOff x="6664250" y="2533921"/>
                <a:chExt cx="284632" cy="379629"/>
              </a:xfrm>
            </p:grpSpPr>
            <p:grpSp>
              <p:nvGrpSpPr>
                <p:cNvPr id="257" name="Group 69">
                  <a:extLst>
                    <a:ext uri="{FF2B5EF4-FFF2-40B4-BE49-F238E27FC236}">
                      <a16:creationId xmlns:a16="http://schemas.microsoft.com/office/drawing/2014/main" id="{8AEC29A1-380E-4CFB-8FB2-3BF69A0C434C}"/>
                    </a:ext>
                  </a:extLst>
                </p:cNvPr>
                <p:cNvGrpSpPr/>
                <p:nvPr/>
              </p:nvGrpSpPr>
              <p:grpSpPr>
                <a:xfrm>
                  <a:off x="6723971" y="2533921"/>
                  <a:ext cx="224911" cy="337366"/>
                  <a:chOff x="459117" y="3649046"/>
                  <a:chExt cx="360000" cy="540000"/>
                </a:xfrm>
              </p:grpSpPr>
              <p:sp>
                <p:nvSpPr>
                  <p:cNvPr id="271" name="Rounded Rectangle 83">
                    <a:extLst>
                      <a:ext uri="{FF2B5EF4-FFF2-40B4-BE49-F238E27FC236}">
                        <a16:creationId xmlns:a16="http://schemas.microsoft.com/office/drawing/2014/main" id="{B57B34C6-08D2-4EEF-BD09-0A7C6BE05248}"/>
                      </a:ext>
                    </a:extLst>
                  </p:cNvPr>
                  <p:cNvSpPr/>
                  <p:nvPr/>
                </p:nvSpPr>
                <p:spPr>
                  <a:xfrm>
                    <a:off x="459117" y="3649046"/>
                    <a:ext cx="360000" cy="54000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72" name="Rectangle 84">
                    <a:extLst>
                      <a:ext uri="{FF2B5EF4-FFF2-40B4-BE49-F238E27FC236}">
                        <a16:creationId xmlns:a16="http://schemas.microsoft.com/office/drawing/2014/main" id="{B46B1D68-1E92-4783-9FCB-6B34D91A5285}"/>
                      </a:ext>
                    </a:extLst>
                  </p:cNvPr>
                  <p:cNvSpPr/>
                  <p:nvPr/>
                </p:nvSpPr>
                <p:spPr>
                  <a:xfrm>
                    <a:off x="477117" y="3667049"/>
                    <a:ext cx="32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58" name="Group 70">
                  <a:extLst>
                    <a:ext uri="{FF2B5EF4-FFF2-40B4-BE49-F238E27FC236}">
                      <a16:creationId xmlns:a16="http://schemas.microsoft.com/office/drawing/2014/main" id="{66C76454-232B-4A73-B659-017C1E2AA480}"/>
                    </a:ext>
                  </a:extLst>
                </p:cNvPr>
                <p:cNvGrpSpPr/>
                <p:nvPr/>
              </p:nvGrpSpPr>
              <p:grpSpPr>
                <a:xfrm>
                  <a:off x="6694111" y="2555054"/>
                  <a:ext cx="224911" cy="337366"/>
                  <a:chOff x="459117" y="3649048"/>
                  <a:chExt cx="360000" cy="540000"/>
                </a:xfrm>
              </p:grpSpPr>
              <p:sp>
                <p:nvSpPr>
                  <p:cNvPr id="269" name="Rounded Rectangle 81">
                    <a:extLst>
                      <a:ext uri="{FF2B5EF4-FFF2-40B4-BE49-F238E27FC236}">
                        <a16:creationId xmlns:a16="http://schemas.microsoft.com/office/drawing/2014/main" id="{54968100-8597-4D55-BDC4-B1DBA8CDFBE3}"/>
                      </a:ext>
                    </a:extLst>
                  </p:cNvPr>
                  <p:cNvSpPr/>
                  <p:nvPr/>
                </p:nvSpPr>
                <p:spPr>
                  <a:xfrm>
                    <a:off x="459117" y="3649048"/>
                    <a:ext cx="360000" cy="54000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70" name="Rectangle 82">
                    <a:extLst>
                      <a:ext uri="{FF2B5EF4-FFF2-40B4-BE49-F238E27FC236}">
                        <a16:creationId xmlns:a16="http://schemas.microsoft.com/office/drawing/2014/main" id="{B56DA62D-B7B2-40CF-B385-586DD6C117F6}"/>
                      </a:ext>
                    </a:extLst>
                  </p:cNvPr>
                  <p:cNvSpPr/>
                  <p:nvPr/>
                </p:nvSpPr>
                <p:spPr>
                  <a:xfrm>
                    <a:off x="477117" y="3667049"/>
                    <a:ext cx="32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59" name="Group 71">
                  <a:extLst>
                    <a:ext uri="{FF2B5EF4-FFF2-40B4-BE49-F238E27FC236}">
                      <a16:creationId xmlns:a16="http://schemas.microsoft.com/office/drawing/2014/main" id="{ED4A7098-E37E-45F5-BC3B-F654E9040034}"/>
                    </a:ext>
                  </a:extLst>
                </p:cNvPr>
                <p:cNvGrpSpPr/>
                <p:nvPr/>
              </p:nvGrpSpPr>
              <p:grpSpPr>
                <a:xfrm>
                  <a:off x="6664250" y="2576186"/>
                  <a:ext cx="224911" cy="337364"/>
                  <a:chOff x="306717" y="3496645"/>
                  <a:chExt cx="360000" cy="539997"/>
                </a:xfrm>
              </p:grpSpPr>
              <p:sp>
                <p:nvSpPr>
                  <p:cNvPr id="260" name="Rounded Rectangle 72">
                    <a:extLst>
                      <a:ext uri="{FF2B5EF4-FFF2-40B4-BE49-F238E27FC236}">
                        <a16:creationId xmlns:a16="http://schemas.microsoft.com/office/drawing/2014/main" id="{E8311495-591B-46F0-94A5-894F4021B808}"/>
                      </a:ext>
                    </a:extLst>
                  </p:cNvPr>
                  <p:cNvSpPr/>
                  <p:nvPr/>
                </p:nvSpPr>
                <p:spPr>
                  <a:xfrm>
                    <a:off x="306717" y="3496645"/>
                    <a:ext cx="360000" cy="539997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1" name="Rectangle 73">
                    <a:extLst>
                      <a:ext uri="{FF2B5EF4-FFF2-40B4-BE49-F238E27FC236}">
                        <a16:creationId xmlns:a16="http://schemas.microsoft.com/office/drawing/2014/main" id="{1CA4A644-742E-48E8-ACC8-564AD6C62461}"/>
                      </a:ext>
                    </a:extLst>
                  </p:cNvPr>
                  <p:cNvSpPr/>
                  <p:nvPr/>
                </p:nvSpPr>
                <p:spPr>
                  <a:xfrm>
                    <a:off x="324717" y="3514650"/>
                    <a:ext cx="324000" cy="503999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2" name="Rounded Rectangle 74">
                    <a:extLst>
                      <a:ext uri="{FF2B5EF4-FFF2-40B4-BE49-F238E27FC236}">
                        <a16:creationId xmlns:a16="http://schemas.microsoft.com/office/drawing/2014/main" id="{39D2C192-3ABB-4123-A313-A25199B3CAA6}"/>
                      </a:ext>
                    </a:extLst>
                  </p:cNvPr>
                  <p:cNvSpPr/>
                  <p:nvPr/>
                </p:nvSpPr>
                <p:spPr>
                  <a:xfrm>
                    <a:off x="378717" y="3573015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3" name="Rounded Rectangle 75">
                    <a:extLst>
                      <a:ext uri="{FF2B5EF4-FFF2-40B4-BE49-F238E27FC236}">
                        <a16:creationId xmlns:a16="http://schemas.microsoft.com/office/drawing/2014/main" id="{50E85304-262E-488D-A318-F7C3BDD769E0}"/>
                      </a:ext>
                    </a:extLst>
                  </p:cNvPr>
                  <p:cNvSpPr/>
                  <p:nvPr/>
                </p:nvSpPr>
                <p:spPr>
                  <a:xfrm>
                    <a:off x="378717" y="3639372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4" name="Rounded Rectangle 76">
                    <a:extLst>
                      <a:ext uri="{FF2B5EF4-FFF2-40B4-BE49-F238E27FC236}">
                        <a16:creationId xmlns:a16="http://schemas.microsoft.com/office/drawing/2014/main" id="{C7BB9457-129C-486A-B77F-39958FE465BD}"/>
                      </a:ext>
                    </a:extLst>
                  </p:cNvPr>
                  <p:cNvSpPr/>
                  <p:nvPr/>
                </p:nvSpPr>
                <p:spPr>
                  <a:xfrm>
                    <a:off x="378717" y="3705729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5" name="Rounded Rectangle 77">
                    <a:extLst>
                      <a:ext uri="{FF2B5EF4-FFF2-40B4-BE49-F238E27FC236}">
                        <a16:creationId xmlns:a16="http://schemas.microsoft.com/office/drawing/2014/main" id="{D7182AAC-1AD2-4BE2-A91B-1CD8262E5C87}"/>
                      </a:ext>
                    </a:extLst>
                  </p:cNvPr>
                  <p:cNvSpPr/>
                  <p:nvPr/>
                </p:nvSpPr>
                <p:spPr>
                  <a:xfrm>
                    <a:off x="378717" y="3772083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6" name="Rounded Rectangle 78">
                    <a:extLst>
                      <a:ext uri="{FF2B5EF4-FFF2-40B4-BE49-F238E27FC236}">
                        <a16:creationId xmlns:a16="http://schemas.microsoft.com/office/drawing/2014/main" id="{4A035A43-29F9-41EB-B76A-136D1255A585}"/>
                      </a:ext>
                    </a:extLst>
                  </p:cNvPr>
                  <p:cNvSpPr/>
                  <p:nvPr/>
                </p:nvSpPr>
                <p:spPr>
                  <a:xfrm>
                    <a:off x="378717" y="3838450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7" name="Rounded Rectangle 79">
                    <a:extLst>
                      <a:ext uri="{FF2B5EF4-FFF2-40B4-BE49-F238E27FC236}">
                        <a16:creationId xmlns:a16="http://schemas.microsoft.com/office/drawing/2014/main" id="{4BD4D7AC-EDDD-4044-9BFD-FAAAE5BA4EA0}"/>
                      </a:ext>
                    </a:extLst>
                  </p:cNvPr>
                  <p:cNvSpPr/>
                  <p:nvPr/>
                </p:nvSpPr>
                <p:spPr>
                  <a:xfrm>
                    <a:off x="378717" y="3904800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8" name="Rounded Rectangle 80">
                    <a:extLst>
                      <a:ext uri="{FF2B5EF4-FFF2-40B4-BE49-F238E27FC236}">
                        <a16:creationId xmlns:a16="http://schemas.microsoft.com/office/drawing/2014/main" id="{EC7ED69F-962D-4034-9E2A-56E34DFF75D8}"/>
                      </a:ext>
                    </a:extLst>
                  </p:cNvPr>
                  <p:cNvSpPr/>
                  <p:nvPr/>
                </p:nvSpPr>
                <p:spPr>
                  <a:xfrm>
                    <a:off x="378717" y="3971151"/>
                    <a:ext cx="107999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cxnSp>
          <p:nvCxnSpPr>
            <p:cNvPr id="273" name="Straight Arrow Connector 164">
              <a:extLst>
                <a:ext uri="{FF2B5EF4-FFF2-40B4-BE49-F238E27FC236}">
                  <a16:creationId xmlns:a16="http://schemas.microsoft.com/office/drawing/2014/main" id="{218626A4-79EB-49A9-A38C-F9994D0F278E}"/>
                </a:ext>
              </a:extLst>
            </p:cNvPr>
            <p:cNvCxnSpPr>
              <a:stCxn id="254" idx="2"/>
            </p:cNvCxnSpPr>
            <p:nvPr/>
          </p:nvCxnSpPr>
          <p:spPr>
            <a:xfrm>
              <a:off x="9919630" y="2903731"/>
              <a:ext cx="0" cy="23258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8D490D1-C1B8-4E85-897F-7C3713599DDA}"/>
              </a:ext>
            </a:extLst>
          </p:cNvPr>
          <p:cNvGrpSpPr/>
          <p:nvPr/>
        </p:nvGrpSpPr>
        <p:grpSpPr>
          <a:xfrm>
            <a:off x="9610314" y="4087511"/>
            <a:ext cx="627195" cy="888194"/>
            <a:chOff x="9610314" y="4087511"/>
            <a:chExt cx="627195" cy="888194"/>
          </a:xfrm>
        </p:grpSpPr>
        <p:grpSp>
          <p:nvGrpSpPr>
            <p:cNvPr id="274" name="Group 85">
              <a:extLst>
                <a:ext uri="{FF2B5EF4-FFF2-40B4-BE49-F238E27FC236}">
                  <a16:creationId xmlns:a16="http://schemas.microsoft.com/office/drawing/2014/main" id="{52206283-C845-407B-BB0E-5A612B34F386}"/>
                </a:ext>
              </a:extLst>
            </p:cNvPr>
            <p:cNvGrpSpPr/>
            <p:nvPr/>
          </p:nvGrpSpPr>
          <p:grpSpPr>
            <a:xfrm>
              <a:off x="9610314" y="4392841"/>
              <a:ext cx="627195" cy="582864"/>
              <a:chOff x="7111451" y="4856142"/>
              <a:chExt cx="720000" cy="669110"/>
            </a:xfrm>
          </p:grpSpPr>
          <p:sp>
            <p:nvSpPr>
              <p:cNvPr id="275" name="Rectangle 86">
                <a:extLst>
                  <a:ext uri="{FF2B5EF4-FFF2-40B4-BE49-F238E27FC236}">
                    <a16:creationId xmlns:a16="http://schemas.microsoft.com/office/drawing/2014/main" id="{5CE13D37-6BD3-4BD5-8F60-5497EC08D927}"/>
                  </a:ext>
                </a:extLst>
              </p:cNvPr>
              <p:cNvSpPr/>
              <p:nvPr/>
            </p:nvSpPr>
            <p:spPr>
              <a:xfrm>
                <a:off x="7111451" y="5029397"/>
                <a:ext cx="720000" cy="4958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76" name="Rectangle 87">
                <a:extLst>
                  <a:ext uri="{FF2B5EF4-FFF2-40B4-BE49-F238E27FC236}">
                    <a16:creationId xmlns:a16="http://schemas.microsoft.com/office/drawing/2014/main" id="{DC12219A-313F-4E78-A852-01CF38941F57}"/>
                  </a:ext>
                </a:extLst>
              </p:cNvPr>
              <p:cNvSpPr/>
              <p:nvPr/>
            </p:nvSpPr>
            <p:spPr>
              <a:xfrm>
                <a:off x="7111451" y="4856142"/>
                <a:ext cx="720000" cy="1732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de-DE" sz="80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  <a:endParaRPr lang="en-U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277" name="Group 88">
                <a:extLst>
                  <a:ext uri="{FF2B5EF4-FFF2-40B4-BE49-F238E27FC236}">
                    <a16:creationId xmlns:a16="http://schemas.microsoft.com/office/drawing/2014/main" id="{1564756B-53FE-488A-A0DE-3C75AD591FD5}"/>
                  </a:ext>
                </a:extLst>
              </p:cNvPr>
              <p:cNvGrpSpPr/>
              <p:nvPr/>
            </p:nvGrpSpPr>
            <p:grpSpPr>
              <a:xfrm>
                <a:off x="7329135" y="5085754"/>
                <a:ext cx="284632" cy="379629"/>
                <a:chOff x="6664250" y="2533922"/>
                <a:chExt cx="284632" cy="379629"/>
              </a:xfrm>
            </p:grpSpPr>
            <p:grpSp>
              <p:nvGrpSpPr>
                <p:cNvPr id="278" name="Group 89">
                  <a:extLst>
                    <a:ext uri="{FF2B5EF4-FFF2-40B4-BE49-F238E27FC236}">
                      <a16:creationId xmlns:a16="http://schemas.microsoft.com/office/drawing/2014/main" id="{C7B32085-C88B-4D6E-A870-AF13B1943CB0}"/>
                    </a:ext>
                  </a:extLst>
                </p:cNvPr>
                <p:cNvGrpSpPr/>
                <p:nvPr/>
              </p:nvGrpSpPr>
              <p:grpSpPr>
                <a:xfrm>
                  <a:off x="6723971" y="2533922"/>
                  <a:ext cx="224911" cy="337366"/>
                  <a:chOff x="459117" y="3649048"/>
                  <a:chExt cx="360000" cy="540000"/>
                </a:xfrm>
              </p:grpSpPr>
              <p:sp>
                <p:nvSpPr>
                  <p:cNvPr id="292" name="Rounded Rectangle 103">
                    <a:extLst>
                      <a:ext uri="{FF2B5EF4-FFF2-40B4-BE49-F238E27FC236}">
                        <a16:creationId xmlns:a16="http://schemas.microsoft.com/office/drawing/2014/main" id="{2CF95CB1-7ACD-466C-8CD7-D1C6EC26B0FE}"/>
                      </a:ext>
                    </a:extLst>
                  </p:cNvPr>
                  <p:cNvSpPr/>
                  <p:nvPr/>
                </p:nvSpPr>
                <p:spPr>
                  <a:xfrm>
                    <a:off x="459117" y="3649048"/>
                    <a:ext cx="360000" cy="54000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93" name="Rectangle 104">
                    <a:extLst>
                      <a:ext uri="{FF2B5EF4-FFF2-40B4-BE49-F238E27FC236}">
                        <a16:creationId xmlns:a16="http://schemas.microsoft.com/office/drawing/2014/main" id="{CCEA39A4-F86F-445D-AF09-EF619C1A16FC}"/>
                      </a:ext>
                    </a:extLst>
                  </p:cNvPr>
                  <p:cNvSpPr/>
                  <p:nvPr/>
                </p:nvSpPr>
                <p:spPr>
                  <a:xfrm>
                    <a:off x="477117" y="3667049"/>
                    <a:ext cx="32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79" name="Group 90">
                  <a:extLst>
                    <a:ext uri="{FF2B5EF4-FFF2-40B4-BE49-F238E27FC236}">
                      <a16:creationId xmlns:a16="http://schemas.microsoft.com/office/drawing/2014/main" id="{FAEA8549-E9C0-45E0-B3BD-315F4CBA5AED}"/>
                    </a:ext>
                  </a:extLst>
                </p:cNvPr>
                <p:cNvGrpSpPr/>
                <p:nvPr/>
              </p:nvGrpSpPr>
              <p:grpSpPr>
                <a:xfrm>
                  <a:off x="6694111" y="2555054"/>
                  <a:ext cx="224911" cy="337366"/>
                  <a:chOff x="459117" y="3649048"/>
                  <a:chExt cx="360000" cy="540000"/>
                </a:xfrm>
              </p:grpSpPr>
              <p:sp>
                <p:nvSpPr>
                  <p:cNvPr id="290" name="Rounded Rectangle 101">
                    <a:extLst>
                      <a:ext uri="{FF2B5EF4-FFF2-40B4-BE49-F238E27FC236}">
                        <a16:creationId xmlns:a16="http://schemas.microsoft.com/office/drawing/2014/main" id="{02557B12-3652-4E30-84A4-6D79BECC9F8B}"/>
                      </a:ext>
                    </a:extLst>
                  </p:cNvPr>
                  <p:cNvSpPr/>
                  <p:nvPr/>
                </p:nvSpPr>
                <p:spPr>
                  <a:xfrm>
                    <a:off x="459117" y="3649048"/>
                    <a:ext cx="360000" cy="54000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91" name="Rectangle 102">
                    <a:extLst>
                      <a:ext uri="{FF2B5EF4-FFF2-40B4-BE49-F238E27FC236}">
                        <a16:creationId xmlns:a16="http://schemas.microsoft.com/office/drawing/2014/main" id="{0DEE1E2E-4BFB-4260-8515-D5A92433D628}"/>
                      </a:ext>
                    </a:extLst>
                  </p:cNvPr>
                  <p:cNvSpPr/>
                  <p:nvPr/>
                </p:nvSpPr>
                <p:spPr>
                  <a:xfrm>
                    <a:off x="477117" y="3667049"/>
                    <a:ext cx="32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80" name="Group 91">
                  <a:extLst>
                    <a:ext uri="{FF2B5EF4-FFF2-40B4-BE49-F238E27FC236}">
                      <a16:creationId xmlns:a16="http://schemas.microsoft.com/office/drawing/2014/main" id="{8ED2CAAE-A30B-46B1-99AA-512F4804955D}"/>
                    </a:ext>
                  </a:extLst>
                </p:cNvPr>
                <p:cNvGrpSpPr/>
                <p:nvPr/>
              </p:nvGrpSpPr>
              <p:grpSpPr>
                <a:xfrm>
                  <a:off x="6664250" y="2576186"/>
                  <a:ext cx="224911" cy="337365"/>
                  <a:chOff x="306717" y="3496649"/>
                  <a:chExt cx="360000" cy="539999"/>
                </a:xfrm>
              </p:grpSpPr>
              <p:sp>
                <p:nvSpPr>
                  <p:cNvPr id="281" name="Rounded Rectangle 92">
                    <a:extLst>
                      <a:ext uri="{FF2B5EF4-FFF2-40B4-BE49-F238E27FC236}">
                        <a16:creationId xmlns:a16="http://schemas.microsoft.com/office/drawing/2014/main" id="{8F7B3818-4D05-4B0F-81DB-AAE843066AC2}"/>
                      </a:ext>
                    </a:extLst>
                  </p:cNvPr>
                  <p:cNvSpPr/>
                  <p:nvPr/>
                </p:nvSpPr>
                <p:spPr>
                  <a:xfrm>
                    <a:off x="306717" y="3496649"/>
                    <a:ext cx="360000" cy="539999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2" name="Rectangle 93">
                    <a:extLst>
                      <a:ext uri="{FF2B5EF4-FFF2-40B4-BE49-F238E27FC236}">
                        <a16:creationId xmlns:a16="http://schemas.microsoft.com/office/drawing/2014/main" id="{12AF25C1-B151-4D7E-9CC8-C8E3C449CE60}"/>
                      </a:ext>
                    </a:extLst>
                  </p:cNvPr>
                  <p:cNvSpPr/>
                  <p:nvPr/>
                </p:nvSpPr>
                <p:spPr>
                  <a:xfrm>
                    <a:off x="324717" y="3514650"/>
                    <a:ext cx="324000" cy="504001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3" name="Rounded Rectangle 94">
                    <a:extLst>
                      <a:ext uri="{FF2B5EF4-FFF2-40B4-BE49-F238E27FC236}">
                        <a16:creationId xmlns:a16="http://schemas.microsoft.com/office/drawing/2014/main" id="{69201F69-25C1-49DE-8926-DEABB8B5CD98}"/>
                      </a:ext>
                    </a:extLst>
                  </p:cNvPr>
                  <p:cNvSpPr/>
                  <p:nvPr/>
                </p:nvSpPr>
                <p:spPr>
                  <a:xfrm>
                    <a:off x="378717" y="3573014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4" name="Rounded Rectangle 95">
                    <a:extLst>
                      <a:ext uri="{FF2B5EF4-FFF2-40B4-BE49-F238E27FC236}">
                        <a16:creationId xmlns:a16="http://schemas.microsoft.com/office/drawing/2014/main" id="{0B7C5706-14EF-4B6E-87FF-F1D8FF27E387}"/>
                      </a:ext>
                    </a:extLst>
                  </p:cNvPr>
                  <p:cNvSpPr/>
                  <p:nvPr/>
                </p:nvSpPr>
                <p:spPr>
                  <a:xfrm>
                    <a:off x="378717" y="3639373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5" name="Rounded Rectangle 96">
                    <a:extLst>
                      <a:ext uri="{FF2B5EF4-FFF2-40B4-BE49-F238E27FC236}">
                        <a16:creationId xmlns:a16="http://schemas.microsoft.com/office/drawing/2014/main" id="{158D2696-3D9C-4D3C-9D59-7E0773249580}"/>
                      </a:ext>
                    </a:extLst>
                  </p:cNvPr>
                  <p:cNvSpPr/>
                  <p:nvPr/>
                </p:nvSpPr>
                <p:spPr>
                  <a:xfrm>
                    <a:off x="378717" y="3705730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6" name="Rounded Rectangle 97">
                    <a:extLst>
                      <a:ext uri="{FF2B5EF4-FFF2-40B4-BE49-F238E27FC236}">
                        <a16:creationId xmlns:a16="http://schemas.microsoft.com/office/drawing/2014/main" id="{E996A45D-6390-43B3-A79B-49322D0D801E}"/>
                      </a:ext>
                    </a:extLst>
                  </p:cNvPr>
                  <p:cNvSpPr/>
                  <p:nvPr/>
                </p:nvSpPr>
                <p:spPr>
                  <a:xfrm>
                    <a:off x="378717" y="3772087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7" name="Rounded Rectangle 98">
                    <a:extLst>
                      <a:ext uri="{FF2B5EF4-FFF2-40B4-BE49-F238E27FC236}">
                        <a16:creationId xmlns:a16="http://schemas.microsoft.com/office/drawing/2014/main" id="{53D5C0F8-AAE2-494E-B178-3AF84F130F9E}"/>
                      </a:ext>
                    </a:extLst>
                  </p:cNvPr>
                  <p:cNvSpPr/>
                  <p:nvPr/>
                </p:nvSpPr>
                <p:spPr>
                  <a:xfrm>
                    <a:off x="378717" y="3838439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8" name="Rounded Rectangle 99">
                    <a:extLst>
                      <a:ext uri="{FF2B5EF4-FFF2-40B4-BE49-F238E27FC236}">
                        <a16:creationId xmlns:a16="http://schemas.microsoft.com/office/drawing/2014/main" id="{9C9932B9-FCEF-4EED-BC54-9D6AD1BA111F}"/>
                      </a:ext>
                    </a:extLst>
                  </p:cNvPr>
                  <p:cNvSpPr/>
                  <p:nvPr/>
                </p:nvSpPr>
                <p:spPr>
                  <a:xfrm>
                    <a:off x="378717" y="3904800"/>
                    <a:ext cx="216001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9" name="Rounded Rectangle 100">
                    <a:extLst>
                      <a:ext uri="{FF2B5EF4-FFF2-40B4-BE49-F238E27FC236}">
                        <a16:creationId xmlns:a16="http://schemas.microsoft.com/office/drawing/2014/main" id="{ED648E9C-21EF-45EB-BFDF-8AE975FA35AE}"/>
                      </a:ext>
                    </a:extLst>
                  </p:cNvPr>
                  <p:cNvSpPr/>
                  <p:nvPr/>
                </p:nvSpPr>
                <p:spPr>
                  <a:xfrm>
                    <a:off x="378717" y="3971156"/>
                    <a:ext cx="107999" cy="0"/>
                  </a:xfrm>
                  <a:prstGeom prst="roundRect">
                    <a:avLst>
                      <a:gd name="adj" fmla="val 8232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cxnSp>
          <p:nvCxnSpPr>
            <p:cNvPr id="294" name="Straight Arrow Connector 165">
              <a:extLst>
                <a:ext uri="{FF2B5EF4-FFF2-40B4-BE49-F238E27FC236}">
                  <a16:creationId xmlns:a16="http://schemas.microsoft.com/office/drawing/2014/main" id="{995011AB-0489-4D95-BF43-2673F038E1FB}"/>
                </a:ext>
              </a:extLst>
            </p:cNvPr>
            <p:cNvCxnSpPr/>
            <p:nvPr/>
          </p:nvCxnSpPr>
          <p:spPr>
            <a:xfrm>
              <a:off x="9923912" y="4087511"/>
              <a:ext cx="0" cy="30533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Rectangle 17">
            <a:extLst>
              <a:ext uri="{FF2B5EF4-FFF2-40B4-BE49-F238E27FC236}">
                <a16:creationId xmlns:a16="http://schemas.microsoft.com/office/drawing/2014/main" id="{4B515D5B-5E49-407A-A8FD-097BF8FB6CD8}"/>
              </a:ext>
            </a:extLst>
          </p:cNvPr>
          <p:cNvSpPr/>
          <p:nvPr/>
        </p:nvSpPr>
        <p:spPr>
          <a:xfrm>
            <a:off x="3349366" y="1488086"/>
            <a:ext cx="7729128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297" name="Gruppieren 296">
            <a:extLst>
              <a:ext uri="{FF2B5EF4-FFF2-40B4-BE49-F238E27FC236}">
                <a16:creationId xmlns:a16="http://schemas.microsoft.com/office/drawing/2014/main" id="{A1E4BCCF-97BD-41DB-BC23-81FB9CD51442}"/>
              </a:ext>
            </a:extLst>
          </p:cNvPr>
          <p:cNvGrpSpPr/>
          <p:nvPr/>
        </p:nvGrpSpPr>
        <p:grpSpPr>
          <a:xfrm>
            <a:off x="8898620" y="4382433"/>
            <a:ext cx="627195" cy="582864"/>
            <a:chOff x="8898620" y="4382433"/>
            <a:chExt cx="627195" cy="582864"/>
          </a:xfrm>
        </p:grpSpPr>
        <p:sp>
          <p:nvSpPr>
            <p:cNvPr id="154" name="Rectangle 86">
              <a:extLst>
                <a:ext uri="{FF2B5EF4-FFF2-40B4-BE49-F238E27FC236}">
                  <a16:creationId xmlns:a16="http://schemas.microsoft.com/office/drawing/2014/main" id="{AB7A6E0B-B2C9-4745-B954-9B21BDD66628}"/>
                </a:ext>
              </a:extLst>
            </p:cNvPr>
            <p:cNvSpPr/>
            <p:nvPr/>
          </p:nvSpPr>
          <p:spPr>
            <a:xfrm>
              <a:off x="8898620" y="4533356"/>
              <a:ext cx="627195" cy="4319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5" name="Rectangle 87">
              <a:extLst>
                <a:ext uri="{FF2B5EF4-FFF2-40B4-BE49-F238E27FC236}">
                  <a16:creationId xmlns:a16="http://schemas.microsoft.com/office/drawing/2014/main" id="{0931AE50-962D-4401-83A5-262EC34EF67D}"/>
                </a:ext>
              </a:extLst>
            </p:cNvPr>
            <p:cNvSpPr/>
            <p:nvPr/>
          </p:nvSpPr>
          <p:spPr>
            <a:xfrm>
              <a:off x="8898620" y="4382433"/>
              <a:ext cx="627195" cy="1509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</a:t>
              </a:r>
              <a:endParaRPr 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52" name="Picture 2">
              <a:extLst>
                <a:ext uri="{FF2B5EF4-FFF2-40B4-BE49-F238E27FC236}">
                  <a16:creationId xmlns:a16="http://schemas.microsoft.com/office/drawing/2014/main" id="{2853721E-214D-4CE4-9C85-3838BD3C47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9064963" y="4596756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</p:grpSp>
      <p:pic>
        <p:nvPicPr>
          <p:cNvPr id="301" name="Picture 7" descr=" Berechnete Temperatur in einer Versuchsbrennkammer ">
            <a:hlinkClick r:id="rId11"/>
            <a:extLst>
              <a:ext uri="{FF2B5EF4-FFF2-40B4-BE49-F238E27FC236}">
                <a16:creationId xmlns:a16="http://schemas.microsoft.com/office/drawing/2014/main" id="{5A659033-197C-49E7-8F0A-E7C717732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032" b="99048" l="10000" r="92000">
                        <a14:foregroundMark x1="57500" y1="6032" x2="57500" y2="6032"/>
                        <a14:foregroundMark x1="92000" y1="20635" x2="92000" y2="20635"/>
                        <a14:foregroundMark x1="67000" y1="83810" x2="67000" y2="83810"/>
                        <a14:foregroundMark x1="64000" y1="80000" x2="64000" y2="80000"/>
                        <a14:foregroundMark x1="64000" y1="80000" x2="64000" y2="80000"/>
                        <a14:foregroundMark x1="64000" y1="74603" x2="64000" y2="74603"/>
                        <a14:foregroundMark x1="64000" y1="63492" x2="82500" y2="98413"/>
                        <a14:foregroundMark x1="59500" y1="91746" x2="64000" y2="66032"/>
                        <a14:foregroundMark x1="64000" y1="79365" x2="73000" y2="89841"/>
                        <a14:foregroundMark x1="67000" y1="90476" x2="47000" y2="83175"/>
                        <a14:foregroundMark x1="59500" y1="79365" x2="68000" y2="93651"/>
                        <a14:foregroundMark x1="63000" y1="91746" x2="69000" y2="94286"/>
                        <a14:foregroundMark x1="44000" y1="94286" x2="56500" y2="87937"/>
                        <a14:foregroundMark x1="51500" y1="92381" x2="64000" y2="94921"/>
                        <a14:foregroundMark x1="53500" y1="96508" x2="75000" y2="94286"/>
                        <a14:foregroundMark x1="44000" y1="96508" x2="73000" y2="99048"/>
                        <a14:foregroundMark x1="45000" y1="95556" x2="84500" y2="93016"/>
                        <a14:foregroundMark x1="81500" y1="85714" x2="65000" y2="89206"/>
                        <a14:foregroundMark x1="47000" y1="88571" x2="47000" y2="98413"/>
                        <a14:foregroundMark x1="45000" y1="93651" x2="38000" y2="95556"/>
                        <a14:foregroundMark x1="44000" y1="85714" x2="32500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03181" y="4617859"/>
            <a:ext cx="611643" cy="9633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0" name="Straight Arrow Connector 166">
            <a:extLst>
              <a:ext uri="{FF2B5EF4-FFF2-40B4-BE49-F238E27FC236}">
                <a16:creationId xmlns:a16="http://schemas.microsoft.com/office/drawing/2014/main" id="{FEBFAF62-D698-4821-A541-2BD0E757C36F}"/>
              </a:ext>
            </a:extLst>
          </p:cNvPr>
          <p:cNvCxnSpPr>
            <a:cxnSpLocks/>
          </p:cNvCxnSpPr>
          <p:nvPr/>
        </p:nvCxnSpPr>
        <p:spPr>
          <a:xfrm flipH="1">
            <a:off x="5741973" y="2889282"/>
            <a:ext cx="8864" cy="24702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167">
            <a:extLst>
              <a:ext uri="{FF2B5EF4-FFF2-40B4-BE49-F238E27FC236}">
                <a16:creationId xmlns:a16="http://schemas.microsoft.com/office/drawing/2014/main" id="{5AFCB910-6D32-4A47-8425-D2AF4221A54F}"/>
              </a:ext>
            </a:extLst>
          </p:cNvPr>
          <p:cNvCxnSpPr>
            <a:cxnSpLocks/>
          </p:cNvCxnSpPr>
          <p:nvPr/>
        </p:nvCxnSpPr>
        <p:spPr>
          <a:xfrm flipV="1">
            <a:off x="5741973" y="4067895"/>
            <a:ext cx="0" cy="19624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159">
            <a:extLst>
              <a:ext uri="{FF2B5EF4-FFF2-40B4-BE49-F238E27FC236}">
                <a16:creationId xmlns:a16="http://schemas.microsoft.com/office/drawing/2014/main" id="{8371CDAF-C7D3-4FF0-A2E9-2AB7B5A5BB62}"/>
              </a:ext>
            </a:extLst>
          </p:cNvPr>
          <p:cNvCxnSpPr>
            <a:cxnSpLocks/>
          </p:cNvCxnSpPr>
          <p:nvPr/>
        </p:nvCxnSpPr>
        <p:spPr>
          <a:xfrm flipH="1" flipV="1">
            <a:off x="4818914" y="4735782"/>
            <a:ext cx="37435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9D539D43-B01F-4D99-8DA6-D87B38C7D189}"/>
              </a:ext>
            </a:extLst>
          </p:cNvPr>
          <p:cNvGrpSpPr/>
          <p:nvPr/>
        </p:nvGrpSpPr>
        <p:grpSpPr>
          <a:xfrm>
            <a:off x="3721323" y="4267782"/>
            <a:ext cx="1471948" cy="936000"/>
            <a:chOff x="3721323" y="3956070"/>
            <a:chExt cx="1471948" cy="936000"/>
          </a:xfrm>
        </p:grpSpPr>
        <p:sp>
          <p:nvSpPr>
            <p:cNvPr id="303" name="Rounded Rectangle 54">
              <a:extLst>
                <a:ext uri="{FF2B5EF4-FFF2-40B4-BE49-F238E27FC236}">
                  <a16:creationId xmlns:a16="http://schemas.microsoft.com/office/drawing/2014/main" id="{7078F091-6FBF-40A3-92E6-DBEA6874DF24}"/>
                </a:ext>
              </a:extLst>
            </p:cNvPr>
            <p:cNvSpPr/>
            <p:nvPr/>
          </p:nvSpPr>
          <p:spPr>
            <a:xfrm>
              <a:off x="3721323" y="3956070"/>
              <a:ext cx="1097591" cy="936000"/>
            </a:xfrm>
            <a:prstGeom prst="roundRect">
              <a:avLst>
                <a:gd name="adj" fmla="val 6941"/>
              </a:avLst>
            </a:prstGeom>
            <a:solidFill>
              <a:srgbClr val="DFEAF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</a:t>
              </a:r>
            </a:p>
          </p:txBody>
        </p:sp>
        <p:cxnSp>
          <p:nvCxnSpPr>
            <p:cNvPr id="302" name="Straight Arrow Connector 159">
              <a:extLst>
                <a:ext uri="{FF2B5EF4-FFF2-40B4-BE49-F238E27FC236}">
                  <a16:creationId xmlns:a16="http://schemas.microsoft.com/office/drawing/2014/main" id="{553E847F-4845-4D8F-B989-C905731B0B22}"/>
                </a:ext>
              </a:extLst>
            </p:cNvPr>
            <p:cNvCxnSpPr>
              <a:cxnSpLocks/>
              <a:endCxn id="303" idx="3"/>
            </p:cNvCxnSpPr>
            <p:nvPr/>
          </p:nvCxnSpPr>
          <p:spPr>
            <a:xfrm flipH="1" flipV="1">
              <a:off x="4818914" y="4424070"/>
              <a:ext cx="37435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Rectangle 58">
            <a:extLst>
              <a:ext uri="{FF2B5EF4-FFF2-40B4-BE49-F238E27FC236}">
                <a16:creationId xmlns:a16="http://schemas.microsoft.com/office/drawing/2014/main" id="{8A985FFA-F9D0-4717-B455-592A1DF2E329}"/>
              </a:ext>
            </a:extLst>
          </p:cNvPr>
          <p:cNvSpPr/>
          <p:nvPr/>
        </p:nvSpPr>
        <p:spPr>
          <a:xfrm>
            <a:off x="3956521" y="4578527"/>
            <a:ext cx="627195" cy="431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0" name="Rectangle 59">
            <a:extLst>
              <a:ext uri="{FF2B5EF4-FFF2-40B4-BE49-F238E27FC236}">
                <a16:creationId xmlns:a16="http://schemas.microsoft.com/office/drawing/2014/main" id="{BE5BF57D-3F72-4BD1-BD14-72592FF6127B}"/>
              </a:ext>
            </a:extLst>
          </p:cNvPr>
          <p:cNvSpPr/>
          <p:nvPr/>
        </p:nvSpPr>
        <p:spPr>
          <a:xfrm>
            <a:off x="3956521" y="4340386"/>
            <a:ext cx="627195" cy="2381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updated / added</a:t>
            </a:r>
          </a:p>
        </p:txBody>
      </p:sp>
      <p:pic>
        <p:nvPicPr>
          <p:cNvPr id="213" name="Picture 2">
            <a:extLst>
              <a:ext uri="{FF2B5EF4-FFF2-40B4-BE49-F238E27FC236}">
                <a16:creationId xmlns:a16="http://schemas.microsoft.com/office/drawing/2014/main" id="{3341C8B3-C462-493A-91CE-69A1CC667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4126714" y="4643573"/>
            <a:ext cx="286809" cy="301845"/>
          </a:xfrm>
          <a:prstGeom prst="rect">
            <a:avLst/>
          </a:prstGeom>
          <a:solidFill>
            <a:srgbClr val="F2F2F2"/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28387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72B16-B248-4112-A0F7-C3B60ACC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de-DE" sz="2400" dirty="0"/>
          </a:p>
        </p:txBody>
      </p:sp>
      <p:sp>
        <p:nvSpPr>
          <p:cNvPr id="60" name="Rectangle 10">
            <a:extLst>
              <a:ext uri="{FF2B5EF4-FFF2-40B4-BE49-F238E27FC236}">
                <a16:creationId xmlns:a16="http://schemas.microsoft.com/office/drawing/2014/main" id="{480BCB0E-1C94-40A0-86B9-63D5BE4B1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18" y="2553276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>
                <a:solidFill>
                  <a:prstClr val="white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Optimization</a:t>
            </a:r>
          </a:p>
        </p:txBody>
      </p:sp>
      <p:sp>
        <p:nvSpPr>
          <p:cNvPr id="61" name="Rectangle 11">
            <a:extLst>
              <a:ext uri="{FF2B5EF4-FFF2-40B4-BE49-F238E27FC236}">
                <a16:creationId xmlns:a16="http://schemas.microsoft.com/office/drawing/2014/main" id="{F5F481C2-6E79-4ED3-84B7-E2A54FDC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26" y="4437609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 err="1">
                <a:solidFill>
                  <a:prstClr val="white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Sensitivity</a:t>
            </a:r>
            <a:endParaRPr lang="en-US" sz="900" b="1" kern="0" dirty="0">
              <a:solidFill>
                <a:prstClr val="white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2" name="Line 15">
            <a:extLst>
              <a:ext uri="{FF2B5EF4-FFF2-40B4-BE49-F238E27FC236}">
                <a16:creationId xmlns:a16="http://schemas.microsoft.com/office/drawing/2014/main" id="{ECE07464-7C7B-47F7-8FC6-6F1B7C0773A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415743" y="4236602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3" name="Line 17">
            <a:extLst>
              <a:ext uri="{FF2B5EF4-FFF2-40B4-BE49-F238E27FC236}">
                <a16:creationId xmlns:a16="http://schemas.microsoft.com/office/drawing/2014/main" id="{B7475DEB-6E0C-41FA-AD1A-C85EFB9D04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51858" y="3684576"/>
            <a:ext cx="8513" cy="753032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4" name="Line 18">
            <a:extLst>
              <a:ext uri="{FF2B5EF4-FFF2-40B4-BE49-F238E27FC236}">
                <a16:creationId xmlns:a16="http://schemas.microsoft.com/office/drawing/2014/main" id="{BB045D2C-89A1-41C1-9705-0A16E29805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48305" y="2925423"/>
            <a:ext cx="0" cy="1272511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5" name="Text Box 21">
            <a:extLst>
              <a:ext uri="{FF2B5EF4-FFF2-40B4-BE49-F238E27FC236}">
                <a16:creationId xmlns:a16="http://schemas.microsoft.com/office/drawing/2014/main" id="{7557BB7C-CF35-4C62-9D08-39710D7C7EE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524612" y="3078254"/>
            <a:ext cx="192779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Iteration </a:t>
            </a:r>
            <a:r>
              <a: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  <a:sym typeface="Wingdings" panose="05000000000000000000" pitchFamily="2" charset="2"/>
              </a:rPr>
              <a:t> Synthesis</a:t>
            </a:r>
            <a:endParaRPr lang="de-DE" sz="8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6" name="Rectangle 31">
            <a:extLst>
              <a:ext uri="{FF2B5EF4-FFF2-40B4-BE49-F238E27FC236}">
                <a16:creationId xmlns:a16="http://schemas.microsoft.com/office/drawing/2014/main" id="{3C874A33-C38D-49EB-A6E5-FE0B52C97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26" y="3407181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>
                <a:solidFill>
                  <a:prstClr val="white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Meta-Model</a:t>
            </a:r>
          </a:p>
        </p:txBody>
      </p:sp>
      <p:sp>
        <p:nvSpPr>
          <p:cNvPr id="67" name="Rectangle 2">
            <a:extLst>
              <a:ext uri="{FF2B5EF4-FFF2-40B4-BE49-F238E27FC236}">
                <a16:creationId xmlns:a16="http://schemas.microsoft.com/office/drawing/2014/main" id="{2B480D20-D32A-4C0F-AFB1-DC3C87CB8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052" y="3111211"/>
            <a:ext cx="1431307" cy="956095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>
                <a:solidFill>
                  <a:prstClr val="white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Datenbank</a:t>
            </a:r>
          </a:p>
        </p:txBody>
      </p:sp>
      <p:sp>
        <p:nvSpPr>
          <p:cNvPr id="68" name="Rectangle 3">
            <a:extLst>
              <a:ext uri="{FF2B5EF4-FFF2-40B4-BE49-F238E27FC236}">
                <a16:creationId xmlns:a16="http://schemas.microsoft.com/office/drawing/2014/main" id="{81F2D5F9-5B84-4F2B-B231-1D918C2BE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07" y="3114366"/>
            <a:ext cx="1431307" cy="956095"/>
          </a:xfrm>
          <a:prstGeom prst="rect">
            <a:avLst/>
          </a:prstGeom>
          <a:solidFill>
            <a:srgbClr val="A65858"/>
          </a:solidFill>
          <a:ln w="19050" algn="ctr">
            <a:solidFill>
              <a:sysClr val="windowText" lastClr="000000">
                <a:lumMod val="65000"/>
                <a:lumOff val="35000"/>
              </a:sys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MDA System</a:t>
            </a:r>
          </a:p>
        </p:txBody>
      </p:sp>
      <p:sp>
        <p:nvSpPr>
          <p:cNvPr id="69" name="Rectangle 6">
            <a:extLst>
              <a:ext uri="{FF2B5EF4-FFF2-40B4-BE49-F238E27FC236}">
                <a16:creationId xmlns:a16="http://schemas.microsoft.com/office/drawing/2014/main" id="{630CE8A9-1460-4379-A1F9-989C5EBC0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052" y="1844603"/>
            <a:ext cx="1431307" cy="41979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Requirements</a:t>
            </a:r>
          </a:p>
        </p:txBody>
      </p:sp>
      <p:sp>
        <p:nvSpPr>
          <p:cNvPr id="70" name="Rectangle 7">
            <a:extLst>
              <a:ext uri="{FF2B5EF4-FFF2-40B4-BE49-F238E27FC236}">
                <a16:creationId xmlns:a16="http://schemas.microsoft.com/office/drawing/2014/main" id="{F41A6127-46BC-445B-BDA7-49837DC57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052" y="2553275"/>
            <a:ext cx="1431307" cy="27739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44BD5787-ED54-4620-BE50-487AD974B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052" y="4366411"/>
            <a:ext cx="1431307" cy="419794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Performance, </a:t>
            </a:r>
          </a:p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Properties </a:t>
            </a:r>
            <a:endParaRPr lang="en-US" sz="900" b="1" kern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2" name="Line 12">
            <a:extLst>
              <a:ext uri="{FF2B5EF4-FFF2-40B4-BE49-F238E27FC236}">
                <a16:creationId xmlns:a16="http://schemas.microsoft.com/office/drawing/2014/main" id="{2C8033DB-F82F-40FD-BA23-C4F19520C4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73702" y="282999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3" name="Line 13">
            <a:extLst>
              <a:ext uri="{FF2B5EF4-FFF2-40B4-BE49-F238E27FC236}">
                <a16:creationId xmlns:a16="http://schemas.microsoft.com/office/drawing/2014/main" id="{27296E59-6578-415F-8E71-5F8A063445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73703" y="4081636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4" name="Line 19">
            <a:extLst>
              <a:ext uri="{FF2B5EF4-FFF2-40B4-BE49-F238E27FC236}">
                <a16:creationId xmlns:a16="http://schemas.microsoft.com/office/drawing/2014/main" id="{D2B4F575-F422-4628-BD23-C35A750E3ABE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3014482" y="3714399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5" name="Line 15">
            <a:extLst>
              <a:ext uri="{FF2B5EF4-FFF2-40B4-BE49-F238E27FC236}">
                <a16:creationId xmlns:a16="http://schemas.microsoft.com/office/drawing/2014/main" id="{7FD4361D-AE6F-436C-B604-26E457A62A6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415743" y="2349664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6" name="Line 17">
            <a:extLst>
              <a:ext uri="{FF2B5EF4-FFF2-40B4-BE49-F238E27FC236}">
                <a16:creationId xmlns:a16="http://schemas.microsoft.com/office/drawing/2014/main" id="{C2C822AF-ECEF-4D6C-8DB9-B9CF7A0CF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51858" y="2830672"/>
            <a:ext cx="0" cy="5765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7" name="Line 12">
            <a:extLst>
              <a:ext uri="{FF2B5EF4-FFF2-40B4-BE49-F238E27FC236}">
                <a16:creationId xmlns:a16="http://schemas.microsoft.com/office/drawing/2014/main" id="{4F53B613-36FB-46EF-BAB4-ED6100C8A0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73702" y="227296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8" name="Line 19">
            <a:extLst>
              <a:ext uri="{FF2B5EF4-FFF2-40B4-BE49-F238E27FC236}">
                <a16:creationId xmlns:a16="http://schemas.microsoft.com/office/drawing/2014/main" id="{A4976748-683F-4D34-A3AA-3523397B8D0A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3014482" y="2473083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9" name="Rectangle 22">
            <a:extLst>
              <a:ext uri="{FF2B5EF4-FFF2-40B4-BE49-F238E27FC236}">
                <a16:creationId xmlns:a16="http://schemas.microsoft.com/office/drawing/2014/main" id="{493FC7CF-6F54-49ED-836F-301150F3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75" y="1701602"/>
            <a:ext cx="3993104" cy="3852286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B69EE1C1-AE82-4EFB-9CF3-86523EE22074}"/>
              </a:ext>
            </a:extLst>
          </p:cNvPr>
          <p:cNvGrpSpPr/>
          <p:nvPr/>
        </p:nvGrpSpPr>
        <p:grpSpPr>
          <a:xfrm>
            <a:off x="616395" y="1797607"/>
            <a:ext cx="977451" cy="460712"/>
            <a:chOff x="5876337" y="4022292"/>
            <a:chExt cx="1414723" cy="711852"/>
          </a:xfrm>
        </p:grpSpPr>
        <p:pic>
          <p:nvPicPr>
            <p:cNvPr id="81" name="Picture 4">
              <a:extLst>
                <a:ext uri="{FF2B5EF4-FFF2-40B4-BE49-F238E27FC236}">
                  <a16:creationId xmlns:a16="http://schemas.microsoft.com/office/drawing/2014/main" id="{036B9373-8424-49DE-8815-0C535AF34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201" y="4022292"/>
              <a:ext cx="680859" cy="64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16">
              <a:extLst>
                <a:ext uri="{FF2B5EF4-FFF2-40B4-BE49-F238E27FC236}">
                  <a16:creationId xmlns:a16="http://schemas.microsoft.com/office/drawing/2014/main" id="{CAC25ABC-2637-476C-9630-1AE35BEDF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7" y="4022292"/>
              <a:ext cx="703694" cy="71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Gruppieren 8">
            <a:extLst>
              <a:ext uri="{FF2B5EF4-FFF2-40B4-BE49-F238E27FC236}">
                <a16:creationId xmlns:a16="http://schemas.microsoft.com/office/drawing/2014/main" id="{55720D27-2387-4B3E-A3A9-40E00807C322}"/>
              </a:ext>
            </a:extLst>
          </p:cNvPr>
          <p:cNvGrpSpPr/>
          <p:nvPr/>
        </p:nvGrpSpPr>
        <p:grpSpPr>
          <a:xfrm>
            <a:off x="4185450" y="1705882"/>
            <a:ext cx="2488201" cy="3848006"/>
            <a:chOff x="3325866" y="1768315"/>
            <a:chExt cx="2027304" cy="3062765"/>
          </a:xfrm>
        </p:grpSpPr>
        <p:sp>
          <p:nvSpPr>
            <p:cNvPr id="84" name="Rectangle 22">
              <a:extLst>
                <a:ext uri="{FF2B5EF4-FFF2-40B4-BE49-F238E27FC236}">
                  <a16:creationId xmlns:a16="http://schemas.microsoft.com/office/drawing/2014/main" id="{0BC549A7-3769-4155-9170-54C75BF8E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748" y="1768315"/>
              <a:ext cx="1701422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85" name="Gruppieren 6">
              <a:extLst>
                <a:ext uri="{FF2B5EF4-FFF2-40B4-BE49-F238E27FC236}">
                  <a16:creationId xmlns:a16="http://schemas.microsoft.com/office/drawing/2014/main" id="{57293455-563B-4B7C-A2D0-164451BA5970}"/>
                </a:ext>
              </a:extLst>
            </p:cNvPr>
            <p:cNvGrpSpPr/>
            <p:nvPr/>
          </p:nvGrpSpPr>
          <p:grpSpPr>
            <a:xfrm>
              <a:off x="3325866" y="2886866"/>
              <a:ext cx="1846187" cy="760990"/>
              <a:chOff x="3325866" y="2886866"/>
              <a:chExt cx="1846187" cy="760990"/>
            </a:xfrm>
          </p:grpSpPr>
          <p:sp>
            <p:nvSpPr>
              <p:cNvPr id="86" name="Rectangle 64">
                <a:extLst>
                  <a:ext uri="{FF2B5EF4-FFF2-40B4-BE49-F238E27FC236}">
                    <a16:creationId xmlns:a16="http://schemas.microsoft.com/office/drawing/2014/main" id="{BD2B47A7-2EB0-4425-9565-E76B86B41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887" y="3159477"/>
                <a:ext cx="1281600" cy="22079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de-DE" sz="9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Engineering Service 2</a:t>
                </a:r>
              </a:p>
            </p:txBody>
          </p:sp>
          <p:sp>
            <p:nvSpPr>
              <p:cNvPr id="87" name="Rectangle 65">
                <a:extLst>
                  <a:ext uri="{FF2B5EF4-FFF2-40B4-BE49-F238E27FC236}">
                    <a16:creationId xmlns:a16="http://schemas.microsoft.com/office/drawing/2014/main" id="{7E6AB856-9428-4D3B-A9FD-38E1B82D2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888" y="3427066"/>
                <a:ext cx="1281600" cy="22079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de-DE" sz="9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Engineering Service n</a:t>
                </a:r>
              </a:p>
            </p:txBody>
          </p:sp>
          <p:sp>
            <p:nvSpPr>
              <p:cNvPr id="88" name="Line 67">
                <a:extLst>
                  <a:ext uri="{FF2B5EF4-FFF2-40B4-BE49-F238E27FC236}">
                    <a16:creationId xmlns:a16="http://schemas.microsoft.com/office/drawing/2014/main" id="{77967C01-4387-4693-A09C-919186436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3608740" y="2713455"/>
                <a:ext cx="0" cy="56574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Line 68">
                <a:extLst>
                  <a:ext uri="{FF2B5EF4-FFF2-40B4-BE49-F238E27FC236}">
                    <a16:creationId xmlns:a16="http://schemas.microsoft.com/office/drawing/2014/main" id="{FDB66531-1D97-45A9-8F37-BF2BB8D2A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3607376" y="3255950"/>
                <a:ext cx="0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Rectangle 70">
                <a:extLst>
                  <a:ext uri="{FF2B5EF4-FFF2-40B4-BE49-F238E27FC236}">
                    <a16:creationId xmlns:a16="http://schemas.microsoft.com/office/drawing/2014/main" id="{4C7E128A-2679-4753-A9DA-F47F58709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889" y="2886866"/>
                <a:ext cx="1283164" cy="22444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Engineering Service</a:t>
                </a: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1</a:t>
                </a:r>
              </a:p>
            </p:txBody>
          </p:sp>
          <p:sp>
            <p:nvSpPr>
              <p:cNvPr id="91" name="Line 67">
                <a:extLst>
                  <a:ext uri="{FF2B5EF4-FFF2-40B4-BE49-F238E27FC236}">
                    <a16:creationId xmlns:a16="http://schemas.microsoft.com/office/drawing/2014/main" id="{CCF1D886-075C-4971-9468-0B5C553BE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3606121" y="2987106"/>
                <a:ext cx="2511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2" name="Rectangle 10">
            <a:extLst>
              <a:ext uri="{FF2B5EF4-FFF2-40B4-BE49-F238E27FC236}">
                <a16:creationId xmlns:a16="http://schemas.microsoft.com/office/drawing/2014/main" id="{AE9462DA-4DE1-4AFB-8570-18E52D60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49" y="2536109"/>
            <a:ext cx="1431307" cy="223292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Design Optimization</a:t>
            </a:r>
          </a:p>
        </p:txBody>
      </p:sp>
      <p:sp>
        <p:nvSpPr>
          <p:cNvPr id="93" name="Rectangle 9">
            <a:extLst>
              <a:ext uri="{FF2B5EF4-FFF2-40B4-BE49-F238E27FC236}">
                <a16:creationId xmlns:a16="http://schemas.microsoft.com/office/drawing/2014/main" id="{BB9C2D98-82C6-4631-AD7D-130B69AFA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07" y="5069591"/>
            <a:ext cx="1431307" cy="36183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Assessment</a:t>
            </a:r>
          </a:p>
        </p:txBody>
      </p:sp>
      <p:sp>
        <p:nvSpPr>
          <p:cNvPr id="94" name="Line 13">
            <a:extLst>
              <a:ext uri="{FF2B5EF4-FFF2-40B4-BE49-F238E27FC236}">
                <a16:creationId xmlns:a16="http://schemas.microsoft.com/office/drawing/2014/main" id="{D72610DD-C7C0-4BB8-A043-2614B49DE0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0474" y="4799983"/>
            <a:ext cx="0" cy="2696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DE" sz="900" b="1" kern="0" dirty="0">
              <a:solidFill>
                <a:prstClr val="black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95" name="Gruppieren 2">
            <a:extLst>
              <a:ext uri="{FF2B5EF4-FFF2-40B4-BE49-F238E27FC236}">
                <a16:creationId xmlns:a16="http://schemas.microsoft.com/office/drawing/2014/main" id="{3340C129-FEAE-4C98-8052-C038D97567A3}"/>
              </a:ext>
            </a:extLst>
          </p:cNvPr>
          <p:cNvGrpSpPr/>
          <p:nvPr/>
        </p:nvGrpSpPr>
        <p:grpSpPr>
          <a:xfrm>
            <a:off x="6748961" y="1705882"/>
            <a:ext cx="4975277" cy="3848006"/>
            <a:chOff x="4761361" y="1768315"/>
            <a:chExt cx="3960000" cy="3062765"/>
          </a:xfrm>
        </p:grpSpPr>
        <p:sp>
          <p:nvSpPr>
            <p:cNvPr id="96" name="Line 9">
              <a:extLst>
                <a:ext uri="{FF2B5EF4-FFF2-40B4-BE49-F238E27FC236}">
                  <a16:creationId xmlns:a16="http://schemas.microsoft.com/office/drawing/2014/main" id="{FE34C4FA-1920-4058-AD2F-7C9B3C53B0C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700000" flipH="1">
              <a:off x="4879444" y="3543326"/>
              <a:ext cx="387731" cy="129244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7" name="Oval 13">
              <a:extLst>
                <a:ext uri="{FF2B5EF4-FFF2-40B4-BE49-F238E27FC236}">
                  <a16:creationId xmlns:a16="http://schemas.microsoft.com/office/drawing/2014/main" id="{7FBBF3E5-E7E8-42CA-9815-58065DB36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331" y="3688977"/>
              <a:ext cx="292952" cy="29311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8" name="Oval 13">
              <a:extLst>
                <a:ext uri="{FF2B5EF4-FFF2-40B4-BE49-F238E27FC236}">
                  <a16:creationId xmlns:a16="http://schemas.microsoft.com/office/drawing/2014/main" id="{35F94518-6930-4C34-8D05-152591F17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374" y="3106796"/>
              <a:ext cx="293110" cy="29311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9" name="Line 9">
              <a:extLst>
                <a:ext uri="{FF2B5EF4-FFF2-40B4-BE49-F238E27FC236}">
                  <a16:creationId xmlns:a16="http://schemas.microsoft.com/office/drawing/2014/main" id="{694850E3-FAED-4FC0-86B9-60F3ACE15D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936455" y="3253351"/>
              <a:ext cx="517253" cy="0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0" name="Line 9">
              <a:extLst>
                <a:ext uri="{FF2B5EF4-FFF2-40B4-BE49-F238E27FC236}">
                  <a16:creationId xmlns:a16="http://schemas.microsoft.com/office/drawing/2014/main" id="{8E9979A4-8B6D-4461-B94B-43D770F316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900000" flipH="1" flipV="1">
              <a:off x="4848075" y="2825179"/>
              <a:ext cx="462306" cy="71406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1" name="Oval 13">
              <a:extLst>
                <a:ext uri="{FF2B5EF4-FFF2-40B4-BE49-F238E27FC236}">
                  <a16:creationId xmlns:a16="http://schemas.microsoft.com/office/drawing/2014/main" id="{A7A9CA3D-D4E6-4148-A3D6-7963358EE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235" y="2440027"/>
              <a:ext cx="292976" cy="29311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2" name="Rectangle 22">
              <a:extLst>
                <a:ext uri="{FF2B5EF4-FFF2-40B4-BE49-F238E27FC236}">
                  <a16:creationId xmlns:a16="http://schemas.microsoft.com/office/drawing/2014/main" id="{2FE93AA2-6BAE-494C-B33C-53D16B857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361" y="1768315"/>
              <a:ext cx="3960000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103" name="Gruppieren 7">
              <a:extLst>
                <a:ext uri="{FF2B5EF4-FFF2-40B4-BE49-F238E27FC236}">
                  <a16:creationId xmlns:a16="http://schemas.microsoft.com/office/drawing/2014/main" id="{6610166C-0171-449B-B334-526D58089144}"/>
                </a:ext>
              </a:extLst>
            </p:cNvPr>
            <p:cNvGrpSpPr/>
            <p:nvPr/>
          </p:nvGrpSpPr>
          <p:grpSpPr>
            <a:xfrm>
              <a:off x="4761361" y="1770842"/>
              <a:ext cx="2588083" cy="2201739"/>
              <a:chOff x="4761361" y="1770842"/>
              <a:chExt cx="2588083" cy="2201739"/>
            </a:xfrm>
          </p:grpSpPr>
          <p:sp>
            <p:nvSpPr>
              <p:cNvPr id="107" name="Scale txt">
                <a:extLst>
                  <a:ext uri="{FF2B5EF4-FFF2-40B4-BE49-F238E27FC236}">
                    <a16:creationId xmlns:a16="http://schemas.microsoft.com/office/drawing/2014/main" id="{8AA0572E-C124-416A-8603-754E047530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1361" y="1770842"/>
                <a:ext cx="2588083" cy="244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ker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itchFamily="34" charset="0"/>
                    <a:ea typeface="+mn-ea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Multi-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Disciplinary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Modelling</a:t>
                </a:r>
              </a:p>
            </p:txBody>
          </p:sp>
          <p:sp>
            <p:nvSpPr>
              <p:cNvPr id="108" name="Rectangle 6">
                <a:extLst>
                  <a:ext uri="{FF2B5EF4-FFF2-40B4-BE49-F238E27FC236}">
                    <a16:creationId xmlns:a16="http://schemas.microsoft.com/office/drawing/2014/main" id="{E7846270-4650-4205-BBC9-234237720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2143" y="3720420"/>
                <a:ext cx="804974" cy="2521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Loads</a:t>
                </a:r>
              </a:p>
            </p:txBody>
          </p:sp>
          <p:sp>
            <p:nvSpPr>
              <p:cNvPr id="109" name="Rectangle 6">
                <a:extLst>
                  <a:ext uri="{FF2B5EF4-FFF2-40B4-BE49-F238E27FC236}">
                    <a16:creationId xmlns:a16="http://schemas.microsoft.com/office/drawing/2014/main" id="{6A44CA34-1481-48F2-8B7F-C0CE9A2E7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204" y="3108735"/>
                <a:ext cx="803897" cy="2521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Aerodynamics</a:t>
                </a:r>
                <a:endPara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tangle 6">
                <a:extLst>
                  <a:ext uri="{FF2B5EF4-FFF2-40B4-BE49-F238E27FC236}">
                    <a16:creationId xmlns:a16="http://schemas.microsoft.com/office/drawing/2014/main" id="{FB008E0E-9815-4CAB-B41C-D016B836B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7257" y="2460501"/>
                <a:ext cx="803897" cy="2521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Structure</a:t>
                </a:r>
                <a:endPara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4" name="Picture 24" descr="test0815009">
              <a:extLst>
                <a:ext uri="{FF2B5EF4-FFF2-40B4-BE49-F238E27FC236}">
                  <a16:creationId xmlns:a16="http://schemas.microsoft.com/office/drawing/2014/main" id="{6FA18EDB-A44F-4216-AE04-1A4E54C60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2000" contras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648153" y="1932266"/>
              <a:ext cx="1819958" cy="99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3" descr="AVLloads1">
              <a:extLst>
                <a:ext uri="{FF2B5EF4-FFF2-40B4-BE49-F238E27FC236}">
                  <a16:creationId xmlns:a16="http://schemas.microsoft.com/office/drawing/2014/main" id="{20ABCA2C-DBDE-4B6D-A51E-429659D96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888095" y="2724262"/>
              <a:ext cx="1780427" cy="910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22" descr="ESEL3">
              <a:extLst>
                <a:ext uri="{FF2B5EF4-FFF2-40B4-BE49-F238E27FC236}">
                  <a16:creationId xmlns:a16="http://schemas.microsoft.com/office/drawing/2014/main" id="{954B14DD-B1A6-4387-8AF8-783EDAD07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371" y="3510535"/>
              <a:ext cx="1818418" cy="949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1" name="Picture 3">
            <a:extLst>
              <a:ext uri="{FF2B5EF4-FFF2-40B4-BE49-F238E27FC236}">
                <a16:creationId xmlns:a16="http://schemas.microsoft.com/office/drawing/2014/main" id="{4758BB58-F00E-485E-9870-6D38AA92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>
            <a:extLst>
              <a:ext uri="{FF2B5EF4-FFF2-40B4-BE49-F238E27FC236}">
                <a16:creationId xmlns:a16="http://schemas.microsoft.com/office/drawing/2014/main" id="{8055B7C4-7B51-4E42-9971-A6DB31702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>
            <a:extLst>
              <a:ext uri="{FF2B5EF4-FFF2-40B4-BE49-F238E27FC236}">
                <a16:creationId xmlns:a16="http://schemas.microsoft.com/office/drawing/2014/main" id="{1F529E40-CCD8-4557-9112-274833D4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829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72B16-B248-4112-A0F7-C3B60ACC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de-DE" sz="24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F10B7A8-6AFF-4840-8DE6-67E36598F66D}"/>
              </a:ext>
            </a:extLst>
          </p:cNvPr>
          <p:cNvGrpSpPr/>
          <p:nvPr/>
        </p:nvGrpSpPr>
        <p:grpSpPr>
          <a:xfrm>
            <a:off x="524575" y="1701602"/>
            <a:ext cx="11199663" cy="3852286"/>
            <a:chOff x="524575" y="1701602"/>
            <a:chExt cx="11199663" cy="3852286"/>
          </a:xfrm>
        </p:grpSpPr>
        <p:grpSp>
          <p:nvGrpSpPr>
            <p:cNvPr id="60" name="Group 109">
              <a:extLst>
                <a:ext uri="{FF2B5EF4-FFF2-40B4-BE49-F238E27FC236}">
                  <a16:creationId xmlns:a16="http://schemas.microsoft.com/office/drawing/2014/main" id="{5E5EB5EF-C370-4568-9C4D-269300330BE7}"/>
                </a:ext>
              </a:extLst>
            </p:cNvPr>
            <p:cNvGrpSpPr/>
            <p:nvPr/>
          </p:nvGrpSpPr>
          <p:grpSpPr>
            <a:xfrm>
              <a:off x="524575" y="1701602"/>
              <a:ext cx="11199663" cy="3852286"/>
              <a:chOff x="524575" y="1701602"/>
              <a:chExt cx="8914211" cy="3066172"/>
            </a:xfrm>
          </p:grpSpPr>
          <p:sp>
            <p:nvSpPr>
              <p:cNvPr id="61" name="Rectangle 10">
                <a:extLst>
                  <a:ext uri="{FF2B5EF4-FFF2-40B4-BE49-F238E27FC236}">
                    <a16:creationId xmlns:a16="http://schemas.microsoft.com/office/drawing/2014/main" id="{622BEBFF-CAD7-465E-AF01-86B675814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201" y="2379480"/>
                <a:ext cx="1139228" cy="220790"/>
              </a:xfrm>
              <a:prstGeom prst="rect">
                <a:avLst/>
              </a:prstGeom>
              <a:solidFill>
                <a:srgbClr val="749A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b="1" kern="0" dirty="0">
                    <a:solidFill>
                      <a:prstClr val="white"/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Optimization</a:t>
                </a:r>
              </a:p>
            </p:txBody>
          </p:sp>
          <p:sp>
            <p:nvSpPr>
              <p:cNvPr id="62" name="Rectangle 11">
                <a:extLst>
                  <a:ext uri="{FF2B5EF4-FFF2-40B4-BE49-F238E27FC236}">
                    <a16:creationId xmlns:a16="http://schemas.microsoft.com/office/drawing/2014/main" id="{0C3682A3-5717-4145-BE44-66CD40004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138" y="3879288"/>
                <a:ext cx="1139228" cy="220790"/>
              </a:xfrm>
              <a:prstGeom prst="rect">
                <a:avLst/>
              </a:prstGeom>
              <a:solidFill>
                <a:srgbClr val="749A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900" b="1" kern="0" dirty="0" err="1">
                    <a:solidFill>
                      <a:prstClr val="white"/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Sensitivity</a:t>
                </a:r>
                <a:endParaRPr lang="en-US" sz="900" b="1" kern="0" dirty="0">
                  <a:solidFill>
                    <a:prstClr val="white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99892166-3E4A-408F-8C85-9F3F5906E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029823" y="3719299"/>
                <a:ext cx="0" cy="544912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0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Line 17">
                <a:extLst>
                  <a:ext uri="{FF2B5EF4-FFF2-40B4-BE49-F238E27FC236}">
                    <a16:creationId xmlns:a16="http://schemas.microsoft.com/office/drawing/2014/main" id="{CEA9FDE1-1B44-439C-96AE-440096C16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039" y="3279922"/>
                <a:ext cx="6776" cy="599365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0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Line 18">
                <a:extLst>
                  <a:ext uri="{FF2B5EF4-FFF2-40B4-BE49-F238E27FC236}">
                    <a16:creationId xmlns:a16="http://schemas.microsoft.com/office/drawing/2014/main" id="{FB83B9EA-CA00-4088-9019-869A48A95E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5334" y="2675685"/>
                <a:ext cx="0" cy="101283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0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Text Box 21">
                <a:extLst>
                  <a:ext uri="{FF2B5EF4-FFF2-40B4-BE49-F238E27FC236}">
                    <a16:creationId xmlns:a16="http://schemas.microsoft.com/office/drawing/2014/main" id="{42CC8FD5-EC2D-41DC-8739-BFA0B63689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320540" y="2797328"/>
                <a:ext cx="1534403" cy="171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de-DE" sz="8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Iteration </a:t>
                </a:r>
                <a:r>
                  <a:rPr lang="de-DE" sz="8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  <a:sym typeface="Wingdings" panose="05000000000000000000" pitchFamily="2" charset="2"/>
                  </a:rPr>
                  <a:t> Synthesis</a:t>
                </a:r>
                <a:endPara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tangle 31">
                <a:extLst>
                  <a:ext uri="{FF2B5EF4-FFF2-40B4-BE49-F238E27FC236}">
                    <a16:creationId xmlns:a16="http://schemas.microsoft.com/office/drawing/2014/main" id="{3C591B0D-A19F-4C57-8665-88940DA55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138" y="3059133"/>
                <a:ext cx="1139228" cy="220790"/>
              </a:xfrm>
              <a:prstGeom prst="rect">
                <a:avLst/>
              </a:prstGeom>
              <a:solidFill>
                <a:srgbClr val="749A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b="1" kern="0" dirty="0">
                    <a:solidFill>
                      <a:prstClr val="white"/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Meta-Model</a:t>
                </a:r>
              </a:p>
            </p:txBody>
          </p:sp>
          <p:sp>
            <p:nvSpPr>
              <p:cNvPr id="68" name="Rectangle 2">
                <a:extLst>
                  <a:ext uri="{FF2B5EF4-FFF2-40B4-BE49-F238E27FC236}">
                    <a16:creationId xmlns:a16="http://schemas.microsoft.com/office/drawing/2014/main" id="{C34AB08B-E557-4922-A91F-CC76E97DD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279" y="2823560"/>
                <a:ext cx="1139228" cy="760990"/>
              </a:xfrm>
              <a:prstGeom prst="rect">
                <a:avLst/>
              </a:prstGeom>
              <a:solidFill>
                <a:srgbClr val="749A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900" b="1" kern="0" dirty="0">
                    <a:solidFill>
                      <a:prstClr val="white"/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Datenbank</a:t>
                </a:r>
              </a:p>
            </p:txBody>
          </p:sp>
          <p:sp>
            <p:nvSpPr>
              <p:cNvPr id="69" name="Rectangle 3">
                <a:extLst>
                  <a:ext uri="{FF2B5EF4-FFF2-40B4-BE49-F238E27FC236}">
                    <a16:creationId xmlns:a16="http://schemas.microsoft.com/office/drawing/2014/main" id="{0F0FF4C2-149E-48A9-9C4E-CDFC2CFE5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815" y="2826071"/>
                <a:ext cx="1139228" cy="760990"/>
              </a:xfrm>
              <a:prstGeom prst="rect">
                <a:avLst/>
              </a:prstGeom>
              <a:solidFill>
                <a:srgbClr val="A65858"/>
              </a:solidFill>
              <a:ln w="19050" algn="ctr">
                <a:solidFill>
                  <a:sysClr val="windowText" lastClr="000000">
                    <a:lumMod val="65000"/>
                    <a:lumOff val="35000"/>
                  </a:sysClr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MDA System</a:t>
                </a:r>
              </a:p>
            </p:txBody>
          </p:sp>
          <p:sp>
            <p:nvSpPr>
              <p:cNvPr id="70" name="Rectangle 6">
                <a:extLst>
                  <a:ext uri="{FF2B5EF4-FFF2-40B4-BE49-F238E27FC236}">
                    <a16:creationId xmlns:a16="http://schemas.microsoft.com/office/drawing/2014/main" id="{086A9BA2-58C5-43D9-8D82-82DC8E023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279" y="1815422"/>
                <a:ext cx="1139228" cy="334130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Requirements</a:t>
                </a:r>
              </a:p>
            </p:txBody>
          </p:sp>
          <p:sp>
            <p:nvSpPr>
              <p:cNvPr id="71" name="Rectangle 7">
                <a:extLst>
                  <a:ext uri="{FF2B5EF4-FFF2-40B4-BE49-F238E27FC236}">
                    <a16:creationId xmlns:a16="http://schemas.microsoft.com/office/drawing/2014/main" id="{61AB7B3A-D473-4558-9ADF-FF58358FD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279" y="2379479"/>
                <a:ext cx="1139228" cy="22079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  <a:extLst/>
            </p:spPr>
            <p:txBody>
              <a:bodyPr rtlCol="0" anchor="ctr"/>
              <a:lstStyle/>
              <a:p>
                <a:pPr algn="ctr" fontAlgn="base"/>
                <a:r>
                  <a:rPr lang="en-US" sz="9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Parameter</a:t>
                </a:r>
              </a:p>
            </p:txBody>
          </p:sp>
          <p:sp>
            <p:nvSpPr>
              <p:cNvPr id="72" name="Rectangle 9">
                <a:extLst>
                  <a:ext uri="{FF2B5EF4-FFF2-40B4-BE49-F238E27FC236}">
                    <a16:creationId xmlns:a16="http://schemas.microsoft.com/office/drawing/2014/main" id="{A5ABEBEA-AAFC-46D9-AC2A-1E1C1180E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279" y="3822619"/>
                <a:ext cx="1139228" cy="334129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  <a:extLst/>
            </p:spPr>
            <p:txBody>
              <a:bodyPr rtlCol="0" anchor="ctr"/>
              <a:lstStyle/>
              <a:p>
                <a:pPr algn="ctr" fontAlgn="base"/>
                <a:r>
                  <a:rPr lang="de-DE" sz="9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Performance, </a:t>
                </a:r>
              </a:p>
              <a:p>
                <a:pPr algn="ctr" fontAlgn="base"/>
                <a:r>
                  <a:rPr lang="de-DE" sz="9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Properties </a:t>
                </a:r>
                <a:endPara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Line 12">
                <a:extLst>
                  <a:ext uri="{FF2B5EF4-FFF2-40B4-BE49-F238E27FC236}">
                    <a16:creationId xmlns:a16="http://schemas.microsoft.com/office/drawing/2014/main" id="{AA13A763-341B-4E66-9C55-0BCDAE117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1890" y="2599730"/>
                <a:ext cx="1" cy="21835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9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Line 13">
                <a:extLst>
                  <a:ext uri="{FF2B5EF4-FFF2-40B4-BE49-F238E27FC236}">
                    <a16:creationId xmlns:a16="http://schemas.microsoft.com/office/drawing/2014/main" id="{0B832D1E-D15D-480C-AEFA-34CBAB037F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1891" y="3595956"/>
                <a:ext cx="1" cy="21835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9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Line 19">
                <a:extLst>
                  <a:ext uri="{FF2B5EF4-FFF2-40B4-BE49-F238E27FC236}">
                    <a16:creationId xmlns:a16="http://schemas.microsoft.com/office/drawing/2014/main" id="{8362C032-3260-4EFA-8110-39DC669261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2506381" y="3303659"/>
                <a:ext cx="0" cy="742095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9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Line 15">
                <a:extLst>
                  <a:ext uri="{FF2B5EF4-FFF2-40B4-BE49-F238E27FC236}">
                    <a16:creationId xmlns:a16="http://schemas.microsoft.com/office/drawing/2014/main" id="{A71706D6-905E-402B-8D33-81D7BC39A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029823" y="2217418"/>
                <a:ext cx="0" cy="544912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lg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0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E61C853D-63AF-4E76-89CE-F8D5F8DD51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039" y="2600269"/>
                <a:ext cx="0" cy="458863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0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Line 12">
                <a:extLst>
                  <a:ext uri="{FF2B5EF4-FFF2-40B4-BE49-F238E27FC236}">
                    <a16:creationId xmlns:a16="http://schemas.microsoft.com/office/drawing/2014/main" id="{7B651114-B176-43BE-9ACA-0F90074CF6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1890" y="2156370"/>
                <a:ext cx="1" cy="21835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9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Line 19">
                <a:extLst>
                  <a:ext uri="{FF2B5EF4-FFF2-40B4-BE49-F238E27FC236}">
                    <a16:creationId xmlns:a16="http://schemas.microsoft.com/office/drawing/2014/main" id="{A22B2B6B-D37A-47C2-A713-A5913B802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2506381" y="2315651"/>
                <a:ext cx="0" cy="742095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900" b="1" kern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Rectangle 22">
                <a:extLst>
                  <a:ext uri="{FF2B5EF4-FFF2-40B4-BE49-F238E27FC236}">
                    <a16:creationId xmlns:a16="http://schemas.microsoft.com/office/drawing/2014/main" id="{CC5E3AAF-B754-49B0-96C5-F41F226D2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575" y="1701602"/>
                <a:ext cx="3178254" cy="3066172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F37EE9F0-D33F-4023-B3CA-293F46B1C03E}"/>
                  </a:ext>
                </a:extLst>
              </p:cNvPr>
              <p:cNvGrpSpPr/>
              <p:nvPr/>
            </p:nvGrpSpPr>
            <p:grpSpPr>
              <a:xfrm>
                <a:off x="597658" y="1778016"/>
                <a:ext cx="777988" cy="366697"/>
                <a:chOff x="5876337" y="4022292"/>
                <a:chExt cx="1414723" cy="711852"/>
              </a:xfrm>
            </p:grpSpPr>
            <p:pic>
              <p:nvPicPr>
                <p:cNvPr id="107" name="Picture 4">
                  <a:extLst>
                    <a:ext uri="{FF2B5EF4-FFF2-40B4-BE49-F238E27FC236}">
                      <a16:creationId xmlns:a16="http://schemas.microsoft.com/office/drawing/2014/main" id="{A4FC6DB5-9A84-43BE-9861-1C498938AE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10201" y="4022292"/>
                  <a:ext cx="680859" cy="646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8" name="Picture 16">
                  <a:extLst>
                    <a:ext uri="{FF2B5EF4-FFF2-40B4-BE49-F238E27FC236}">
                      <a16:creationId xmlns:a16="http://schemas.microsoft.com/office/drawing/2014/main" id="{07338AB6-AA45-44FC-A1C2-9AD9AB9CAB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76337" y="4022292"/>
                  <a:ext cx="703694" cy="7118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2" name="Gruppieren 8">
                <a:extLst>
                  <a:ext uri="{FF2B5EF4-FFF2-40B4-BE49-F238E27FC236}">
                    <a16:creationId xmlns:a16="http://schemas.microsoft.com/office/drawing/2014/main" id="{EB6DD046-6FA0-408D-9578-F88C4E4F7D7A}"/>
                  </a:ext>
                </a:extLst>
              </p:cNvPr>
              <p:cNvGrpSpPr/>
              <p:nvPr/>
            </p:nvGrpSpPr>
            <p:grpSpPr>
              <a:xfrm>
                <a:off x="3438396" y="1705009"/>
                <a:ext cx="1980448" cy="3062765"/>
                <a:chOff x="3325866" y="1768315"/>
                <a:chExt cx="2027304" cy="3062765"/>
              </a:xfrm>
            </p:grpSpPr>
            <p:sp>
              <p:nvSpPr>
                <p:cNvPr id="99" name="Rectangle 22">
                  <a:extLst>
                    <a:ext uri="{FF2B5EF4-FFF2-40B4-BE49-F238E27FC236}">
                      <a16:creationId xmlns:a16="http://schemas.microsoft.com/office/drawing/2014/main" id="{34C3A002-2A6A-4723-BE94-8C38C3E61B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1748" y="1768315"/>
                  <a:ext cx="1701422" cy="3062765"/>
                </a:xfrm>
                <a:prstGeom prst="rect">
                  <a:avLst/>
                </a:prstGeom>
                <a:noFill/>
                <a:ln w="9525">
                  <a:solidFill>
                    <a:sysClr val="window" lastClr="FFFFFF">
                      <a:lumMod val="50000"/>
                    </a:sysClr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0" name="Gruppieren 6">
                  <a:extLst>
                    <a:ext uri="{FF2B5EF4-FFF2-40B4-BE49-F238E27FC236}">
                      <a16:creationId xmlns:a16="http://schemas.microsoft.com/office/drawing/2014/main" id="{7C42B7BB-A34F-4375-B1E2-8872210E9B37}"/>
                    </a:ext>
                  </a:extLst>
                </p:cNvPr>
                <p:cNvGrpSpPr/>
                <p:nvPr/>
              </p:nvGrpSpPr>
              <p:grpSpPr>
                <a:xfrm>
                  <a:off x="3325866" y="2996329"/>
                  <a:ext cx="565747" cy="541131"/>
                  <a:chOff x="3325866" y="2996329"/>
                  <a:chExt cx="565747" cy="541131"/>
                </a:xfrm>
              </p:grpSpPr>
              <p:sp>
                <p:nvSpPr>
                  <p:cNvPr id="103" name="Line 67">
                    <a:extLst>
                      <a:ext uri="{FF2B5EF4-FFF2-40B4-BE49-F238E27FC236}">
                        <a16:creationId xmlns:a16="http://schemas.microsoft.com/office/drawing/2014/main" id="{CA553E83-D6FD-416A-B7BA-BAFC2D07D6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3608740" y="2713455"/>
                    <a:ext cx="0" cy="565747"/>
                  </a:xfrm>
                  <a:prstGeom prst="line">
                    <a:avLst/>
                  </a:prstGeom>
                  <a:noFill/>
                  <a:ln w="381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Line 68">
                    <a:extLst>
                      <a:ext uri="{FF2B5EF4-FFF2-40B4-BE49-F238E27FC236}">
                        <a16:creationId xmlns:a16="http://schemas.microsoft.com/office/drawing/2014/main" id="{1396DB48-40CD-476E-BA84-06EE2A98EF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3607376" y="3255950"/>
                    <a:ext cx="0" cy="563019"/>
                  </a:xfrm>
                  <a:prstGeom prst="line">
                    <a:avLst/>
                  </a:prstGeom>
                  <a:noFill/>
                  <a:ln w="381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Line 67">
                    <a:extLst>
                      <a:ext uri="{FF2B5EF4-FFF2-40B4-BE49-F238E27FC236}">
                        <a16:creationId xmlns:a16="http://schemas.microsoft.com/office/drawing/2014/main" id="{2AC77E1F-B572-4046-A9B4-5DD06064A4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3606121" y="2987106"/>
                    <a:ext cx="2511" cy="563019"/>
                  </a:xfrm>
                  <a:prstGeom prst="line">
                    <a:avLst/>
                  </a:prstGeom>
                  <a:noFill/>
                  <a:ln w="381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3" name="Rectangle 10">
                <a:extLst>
                  <a:ext uri="{FF2B5EF4-FFF2-40B4-BE49-F238E27FC236}">
                    <a16:creationId xmlns:a16="http://schemas.microsoft.com/office/drawing/2014/main" id="{850E8534-C10A-47ED-9987-735CE89F4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177" y="2365816"/>
                <a:ext cx="1139228" cy="177726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  <a:ex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Design Optimization</a:t>
                </a:r>
              </a:p>
            </p:txBody>
          </p:sp>
          <p:sp>
            <p:nvSpPr>
              <p:cNvPr id="84" name="Rectangle 9">
                <a:extLst>
                  <a:ext uri="{FF2B5EF4-FFF2-40B4-BE49-F238E27FC236}">
                    <a16:creationId xmlns:a16="http://schemas.microsoft.com/office/drawing/2014/main" id="{A9679AB5-77F4-43B8-AB39-CC54803A7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815" y="4382305"/>
                <a:ext cx="1139228" cy="288000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rPr>
                  <a:t>Assessment</a:t>
                </a:r>
              </a:p>
            </p:txBody>
          </p:sp>
          <p:sp>
            <p:nvSpPr>
              <p:cNvPr id="85" name="Line 13">
                <a:extLst>
                  <a:ext uri="{FF2B5EF4-FFF2-40B4-BE49-F238E27FC236}">
                    <a16:creationId xmlns:a16="http://schemas.microsoft.com/office/drawing/2014/main" id="{A723B252-3592-482C-B140-1CEB125F66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3199" y="4167714"/>
                <a:ext cx="0" cy="214591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de-DE" sz="900" b="1" kern="0" dirty="0">
                  <a:solidFill>
                    <a:prstClr val="black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grpSp>
            <p:nvGrpSpPr>
              <p:cNvPr id="86" name="Gruppieren 2">
                <a:extLst>
                  <a:ext uri="{FF2B5EF4-FFF2-40B4-BE49-F238E27FC236}">
                    <a16:creationId xmlns:a16="http://schemas.microsoft.com/office/drawing/2014/main" id="{D22B6C2B-10C1-456D-A75B-F959145521A8}"/>
                  </a:ext>
                </a:extLst>
              </p:cNvPr>
              <p:cNvGrpSpPr/>
              <p:nvPr/>
            </p:nvGrpSpPr>
            <p:grpSpPr>
              <a:xfrm>
                <a:off x="5478786" y="1705009"/>
                <a:ext cx="3960000" cy="3062765"/>
                <a:chOff x="4761361" y="1768315"/>
                <a:chExt cx="3960000" cy="3062765"/>
              </a:xfrm>
            </p:grpSpPr>
            <p:sp>
              <p:nvSpPr>
                <p:cNvPr id="87" name="Line 9">
                  <a:extLst>
                    <a:ext uri="{FF2B5EF4-FFF2-40B4-BE49-F238E27FC236}">
                      <a16:creationId xmlns:a16="http://schemas.microsoft.com/office/drawing/2014/main" id="{29F7283F-9368-44F5-9026-C96C1ACA73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700000" flipH="1">
                  <a:off x="4879444" y="3543326"/>
                  <a:ext cx="387731" cy="129244"/>
                </a:xfrm>
                <a:prstGeom prst="line">
                  <a:avLst/>
                </a:prstGeom>
                <a:noFill/>
                <a:ln w="38100" algn="ctr">
                  <a:solidFill>
                    <a:srgbClr val="5B5B5B"/>
                  </a:solidFill>
                  <a:miter lim="800000"/>
                  <a:headEnd type="triangle" w="med" len="med"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Oval 13">
                  <a:extLst>
                    <a:ext uri="{FF2B5EF4-FFF2-40B4-BE49-F238E27FC236}">
                      <a16:creationId xmlns:a16="http://schemas.microsoft.com/office/drawing/2014/main" id="{C20FB1C9-2C97-45ED-B221-453C9BED4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9331" y="3688977"/>
                  <a:ext cx="292952" cy="29311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Oval 13">
                  <a:extLst>
                    <a:ext uri="{FF2B5EF4-FFF2-40B4-BE49-F238E27FC236}">
                      <a16:creationId xmlns:a16="http://schemas.microsoft.com/office/drawing/2014/main" id="{4B5F0473-0D33-405A-B244-90FCC20605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32374" y="3106796"/>
                  <a:ext cx="293110" cy="29311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Line 9">
                  <a:extLst>
                    <a:ext uri="{FF2B5EF4-FFF2-40B4-BE49-F238E27FC236}">
                      <a16:creationId xmlns:a16="http://schemas.microsoft.com/office/drawing/2014/main" id="{A9A553E7-2F79-47B6-916A-FB4FE3579C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 flipH="1">
                  <a:off x="4936455" y="3253351"/>
                  <a:ext cx="517253" cy="0"/>
                </a:xfrm>
                <a:prstGeom prst="line">
                  <a:avLst/>
                </a:prstGeom>
                <a:noFill/>
                <a:ln w="38100" algn="ctr">
                  <a:solidFill>
                    <a:srgbClr val="5B5B5B"/>
                  </a:solidFill>
                  <a:miter lim="800000"/>
                  <a:headEnd type="triangle" w="med" len="med"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1" name="Line 9">
                  <a:extLst>
                    <a:ext uri="{FF2B5EF4-FFF2-40B4-BE49-F238E27FC236}">
                      <a16:creationId xmlns:a16="http://schemas.microsoft.com/office/drawing/2014/main" id="{E1DF540C-1781-400B-A797-49871CE99D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8900000" flipH="1" flipV="1">
                  <a:off x="4848075" y="2825179"/>
                  <a:ext cx="462306" cy="71406"/>
                </a:xfrm>
                <a:prstGeom prst="line">
                  <a:avLst/>
                </a:prstGeom>
                <a:noFill/>
                <a:ln w="38100" algn="ctr">
                  <a:solidFill>
                    <a:srgbClr val="5B5B5B"/>
                  </a:solidFill>
                  <a:miter lim="800000"/>
                  <a:headEnd type="triangle" w="med" len="med"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" name="Oval 13">
                  <a:extLst>
                    <a:ext uri="{FF2B5EF4-FFF2-40B4-BE49-F238E27FC236}">
                      <a16:creationId xmlns:a16="http://schemas.microsoft.com/office/drawing/2014/main" id="{8DE2743A-A2FF-4684-AF39-2FCBED3905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9235" y="2440027"/>
                  <a:ext cx="292976" cy="29311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" name="Rectangle 22">
                  <a:extLst>
                    <a:ext uri="{FF2B5EF4-FFF2-40B4-BE49-F238E27FC236}">
                      <a16:creationId xmlns:a16="http://schemas.microsoft.com/office/drawing/2014/main" id="{D02A1858-C662-48C2-9908-BC191DD80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1361" y="1768315"/>
                  <a:ext cx="3960000" cy="3062765"/>
                </a:xfrm>
                <a:prstGeom prst="rect">
                  <a:avLst/>
                </a:prstGeom>
                <a:noFill/>
                <a:ln w="9525">
                  <a:solidFill>
                    <a:sysClr val="window" lastClr="FFFFFF">
                      <a:lumMod val="50000"/>
                    </a:sysClr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94" name="Gruppieren 7">
                  <a:extLst>
                    <a:ext uri="{FF2B5EF4-FFF2-40B4-BE49-F238E27FC236}">
                      <a16:creationId xmlns:a16="http://schemas.microsoft.com/office/drawing/2014/main" id="{2B182490-4ED4-4642-89F7-C9E9357F54B2}"/>
                    </a:ext>
                  </a:extLst>
                </p:cNvPr>
                <p:cNvGrpSpPr/>
                <p:nvPr/>
              </p:nvGrpSpPr>
              <p:grpSpPr>
                <a:xfrm>
                  <a:off x="4761361" y="1770842"/>
                  <a:ext cx="2588083" cy="2201739"/>
                  <a:chOff x="4761361" y="1770842"/>
                  <a:chExt cx="2588083" cy="2201739"/>
                </a:xfrm>
              </p:grpSpPr>
              <p:sp>
                <p:nvSpPr>
                  <p:cNvPr id="95" name="Scale txt">
                    <a:extLst>
                      <a:ext uri="{FF2B5EF4-FFF2-40B4-BE49-F238E27FC236}">
                        <a16:creationId xmlns:a16="http://schemas.microsoft.com/office/drawing/2014/main" id="{32B89363-18A4-4663-8CE5-4233CCAC71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761361" y="1770842"/>
                    <a:ext cx="2588083" cy="2449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de-DE"/>
                    </a:defPPr>
                    <a:lvl1pPr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kern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Arial" pitchFamily="34" charset="0"/>
                        <a:ea typeface="+mn-ea"/>
                      </a:defRPr>
                    </a:lvl1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Multi-</a:t>
                    </a:r>
                    <a:r>
                      <a: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Fidelity</a:t>
                    </a: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 Modelling</a:t>
                    </a:r>
                  </a:p>
                </p:txBody>
              </p:sp>
              <p:sp>
                <p:nvSpPr>
                  <p:cNvPr id="96" name="Rectangle 6">
                    <a:extLst>
                      <a:ext uri="{FF2B5EF4-FFF2-40B4-BE49-F238E27FC236}">
                        <a16:creationId xmlns:a16="http://schemas.microsoft.com/office/drawing/2014/main" id="{C374C044-BF68-4E15-9462-1A691EEBE2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62143" y="3720420"/>
                    <a:ext cx="804974" cy="252161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Euler</a:t>
                    </a:r>
                  </a:p>
                </p:txBody>
              </p:sp>
              <p:sp>
                <p:nvSpPr>
                  <p:cNvPr id="97" name="Rectangle 6">
                    <a:extLst>
                      <a:ext uri="{FF2B5EF4-FFF2-40B4-BE49-F238E27FC236}">
                        <a16:creationId xmlns:a16="http://schemas.microsoft.com/office/drawing/2014/main" id="{64FD58A3-D42E-4615-A3B8-8B4A69181A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9204" y="3108735"/>
                    <a:ext cx="803897" cy="252161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9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3D Panel</a:t>
                    </a:r>
                    <a:endPara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8" name="Rectangle 6">
                    <a:extLst>
                      <a:ext uri="{FF2B5EF4-FFF2-40B4-BE49-F238E27FC236}">
                        <a16:creationId xmlns:a16="http://schemas.microsoft.com/office/drawing/2014/main" id="{7BE7641A-105E-4B4D-94D9-FB3BF26E59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37257" y="2460501"/>
                    <a:ext cx="803897" cy="252161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ヒラギノ角ゴ Pro W3"/>
                        <a:cs typeface="Calibri" panose="020F0502020204030204" pitchFamily="34" charset="0"/>
                      </a:rPr>
                      <a:t>Lifting Line</a:t>
                    </a:r>
                  </a:p>
                </p:txBody>
              </p:sp>
            </p:grpSp>
          </p:grpSp>
        </p:grpSp>
        <p:pic>
          <p:nvPicPr>
            <p:cNvPr id="109" name="Picture 3">
              <a:extLst>
                <a:ext uri="{FF2B5EF4-FFF2-40B4-BE49-F238E27FC236}">
                  <a16:creationId xmlns:a16="http://schemas.microsoft.com/office/drawing/2014/main" id="{D8CD2B5E-C689-4ECA-A850-76AE33EE6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067" y="3575969"/>
              <a:ext cx="739900" cy="75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" name="Picture 3">
              <a:extLst>
                <a:ext uri="{FF2B5EF4-FFF2-40B4-BE49-F238E27FC236}">
                  <a16:creationId xmlns:a16="http://schemas.microsoft.com/office/drawing/2014/main" id="{17256609-DD9B-4E20-A89C-905856320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067" y="3230740"/>
              <a:ext cx="739900" cy="75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1" name="Picture 3">
              <a:extLst>
                <a:ext uri="{FF2B5EF4-FFF2-40B4-BE49-F238E27FC236}">
                  <a16:creationId xmlns:a16="http://schemas.microsoft.com/office/drawing/2014/main" id="{4FA73C48-3610-4F58-9764-E236C7586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067" y="2868233"/>
              <a:ext cx="739900" cy="75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2" name="Fig Fidelity">
              <a:extLst>
                <a:ext uri="{FF2B5EF4-FFF2-40B4-BE49-F238E27FC236}">
                  <a16:creationId xmlns:a16="http://schemas.microsoft.com/office/drawing/2014/main" id="{22C7A9A7-0F83-4AD3-B248-5E0400FE4AC9}"/>
                </a:ext>
              </a:extLst>
            </p:cNvPr>
            <p:cNvGrpSpPr/>
            <p:nvPr/>
          </p:nvGrpSpPr>
          <p:grpSpPr>
            <a:xfrm>
              <a:off x="9596674" y="1814358"/>
              <a:ext cx="1830698" cy="3343628"/>
              <a:chOff x="8490767" y="2148253"/>
              <a:chExt cx="1196023" cy="2471242"/>
            </a:xfrm>
          </p:grpSpPr>
          <p:pic>
            <p:nvPicPr>
              <p:cNvPr id="113" name="Picture 3" descr="VSAmob">
                <a:extLst>
                  <a:ext uri="{FF2B5EF4-FFF2-40B4-BE49-F238E27FC236}">
                    <a16:creationId xmlns:a16="http://schemas.microsoft.com/office/drawing/2014/main" id="{7E59961A-E643-4334-8939-999C6A24DE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72" t="3987" r="1929" b="5600"/>
              <a:stretch>
                <a:fillRect/>
              </a:stretch>
            </p:blipFill>
            <p:spPr bwMode="auto">
              <a:xfrm>
                <a:off x="8490767" y="2908482"/>
                <a:ext cx="1181393" cy="9796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2" descr="LILImob">
                <a:extLst>
                  <a:ext uri="{FF2B5EF4-FFF2-40B4-BE49-F238E27FC236}">
                    <a16:creationId xmlns:a16="http://schemas.microsoft.com/office/drawing/2014/main" id="{0C671763-886C-4076-A8A5-83553E41DE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98" t="2667" r="703" b="6918"/>
              <a:stretch>
                <a:fillRect/>
              </a:stretch>
            </p:blipFill>
            <p:spPr bwMode="auto">
              <a:xfrm>
                <a:off x="8490767" y="2148253"/>
                <a:ext cx="1196023" cy="979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" name="Picture 4" descr="EDGEmob">
                <a:extLst>
                  <a:ext uri="{FF2B5EF4-FFF2-40B4-BE49-F238E27FC236}">
                    <a16:creationId xmlns:a16="http://schemas.microsoft.com/office/drawing/2014/main" id="{6610F253-5EB7-4E3D-9CA1-93C2ABB78A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72" t="3987" r="1929" b="8267"/>
              <a:stretch>
                <a:fillRect/>
              </a:stretch>
            </p:blipFill>
            <p:spPr bwMode="auto">
              <a:xfrm>
                <a:off x="8490768" y="3668711"/>
                <a:ext cx="1181393" cy="950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25" name="Rectangle 64">
            <a:extLst>
              <a:ext uri="{FF2B5EF4-FFF2-40B4-BE49-F238E27FC236}">
                <a16:creationId xmlns:a16="http://schemas.microsoft.com/office/drawing/2014/main" id="{695E7738-FDA9-4087-A306-767153CB2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1" y="3453715"/>
            <a:ext cx="1572965" cy="2773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algn="ctr"/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 2</a:t>
            </a:r>
          </a:p>
        </p:txBody>
      </p:sp>
      <p:sp>
        <p:nvSpPr>
          <p:cNvPr id="126" name="Rectangle 65">
            <a:extLst>
              <a:ext uri="{FF2B5EF4-FFF2-40B4-BE49-F238E27FC236}">
                <a16:creationId xmlns:a16="http://schemas.microsoft.com/office/drawing/2014/main" id="{D39B73A9-59BA-43A4-B67A-F9976D4F2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2" y="3789909"/>
            <a:ext cx="1572965" cy="2773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algn="ctr"/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 n</a:t>
            </a:r>
          </a:p>
        </p:txBody>
      </p:sp>
      <p:sp>
        <p:nvSpPr>
          <p:cNvPr id="127" name="Rectangle 70">
            <a:extLst>
              <a:ext uri="{FF2B5EF4-FFF2-40B4-BE49-F238E27FC236}">
                <a16:creationId xmlns:a16="http://schemas.microsoft.com/office/drawing/2014/main" id="{95C2FDEF-D01B-46C2-A516-1AFE6CAFD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3" y="3111211"/>
            <a:ext cx="1574885" cy="28198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</a:t>
            </a: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989493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72B16-B248-4112-A0F7-C3B60ACC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de-DE" sz="2400" dirty="0"/>
          </a:p>
        </p:txBody>
      </p:sp>
      <p:grpSp>
        <p:nvGrpSpPr>
          <p:cNvPr id="60" name="Group 109">
            <a:extLst>
              <a:ext uri="{FF2B5EF4-FFF2-40B4-BE49-F238E27FC236}">
                <a16:creationId xmlns:a16="http://schemas.microsoft.com/office/drawing/2014/main" id="{18F78052-6D2C-44CC-8B0E-6FC4136EC1B8}"/>
              </a:ext>
            </a:extLst>
          </p:cNvPr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61" name="Rectangle 10">
              <a:extLst>
                <a:ext uri="{FF2B5EF4-FFF2-40B4-BE49-F238E27FC236}">
                  <a16:creationId xmlns:a16="http://schemas.microsoft.com/office/drawing/2014/main" id="{F310CBE7-F2EA-493A-9C9A-25ED1AC06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Optimization</a:t>
              </a:r>
            </a:p>
          </p:txBody>
        </p:sp>
        <p:sp>
          <p:nvSpPr>
            <p:cNvPr id="62" name="Rectangle 11">
              <a:extLst>
                <a:ext uri="{FF2B5EF4-FFF2-40B4-BE49-F238E27FC236}">
                  <a16:creationId xmlns:a16="http://schemas.microsoft.com/office/drawing/2014/main" id="{50631C09-E090-41C4-8E62-6882C47E2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>
                  <a:solidFill>
                    <a:prstClr val="white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Sensitivity</a:t>
              </a:r>
              <a:endParaRPr lang="en-US" sz="900" b="1" kern="0" dirty="0">
                <a:solidFill>
                  <a:prstClr val="white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63" name="Line 15">
              <a:extLst>
                <a:ext uri="{FF2B5EF4-FFF2-40B4-BE49-F238E27FC236}">
                  <a16:creationId xmlns:a16="http://schemas.microsoft.com/office/drawing/2014/main" id="{DCEF55DA-C0F3-44E3-B47E-7FD3585D79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64" name="Line 17">
              <a:extLst>
                <a:ext uri="{FF2B5EF4-FFF2-40B4-BE49-F238E27FC236}">
                  <a16:creationId xmlns:a16="http://schemas.microsoft.com/office/drawing/2014/main" id="{B36B9778-28D9-45B1-A3D2-37B61A1B8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65" name="Line 18">
              <a:extLst>
                <a:ext uri="{FF2B5EF4-FFF2-40B4-BE49-F238E27FC236}">
                  <a16:creationId xmlns:a16="http://schemas.microsoft.com/office/drawing/2014/main" id="{3E1376A9-D558-4AF8-9055-15B6D9C41A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66" name="Text Box 21">
              <a:extLst>
                <a:ext uri="{FF2B5EF4-FFF2-40B4-BE49-F238E27FC236}">
                  <a16:creationId xmlns:a16="http://schemas.microsoft.com/office/drawing/2014/main" id="{D05EBF3D-C93E-4BFC-8A95-1B16A9F45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320540" y="2797328"/>
              <a:ext cx="1534403" cy="171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Iteration </a:t>
              </a:r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67" name="Rectangle 31">
              <a:extLst>
                <a:ext uri="{FF2B5EF4-FFF2-40B4-BE49-F238E27FC236}">
                  <a16:creationId xmlns:a16="http://schemas.microsoft.com/office/drawing/2014/main" id="{7814F2A6-DADE-498E-9C3C-8FF4F5956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Meta-Model</a:t>
              </a:r>
            </a:p>
          </p:txBody>
        </p:sp>
        <p:sp>
          <p:nvSpPr>
            <p:cNvPr id="68" name="Rectangle 2">
              <a:extLst>
                <a:ext uri="{FF2B5EF4-FFF2-40B4-BE49-F238E27FC236}">
                  <a16:creationId xmlns:a16="http://schemas.microsoft.com/office/drawing/2014/main" id="{2DAD21C1-ED8F-4DBF-A39D-286228123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>
                  <a:solidFill>
                    <a:prstClr val="white"/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Datenbank</a:t>
              </a:r>
            </a:p>
          </p:txBody>
        </p:sp>
        <p:sp>
          <p:nvSpPr>
            <p:cNvPr id="69" name="Rectangle 3">
              <a:extLst>
                <a:ext uri="{FF2B5EF4-FFF2-40B4-BE49-F238E27FC236}">
                  <a16:creationId xmlns:a16="http://schemas.microsoft.com/office/drawing/2014/main" id="{3CBBDC6D-3292-471E-9192-733C7A61E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MDA System</a:t>
              </a:r>
            </a:p>
          </p:txBody>
        </p:sp>
        <p:sp>
          <p:nvSpPr>
            <p:cNvPr id="70" name="Rectangle 6">
              <a:extLst>
                <a:ext uri="{FF2B5EF4-FFF2-40B4-BE49-F238E27FC236}">
                  <a16:creationId xmlns:a16="http://schemas.microsoft.com/office/drawing/2014/main" id="{55D8E5E6-E1A1-4AAD-AD7E-222D73CB9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Requirements</a:t>
              </a: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2522140F-FBAB-4B13-B69A-1E508866F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Parameter</a:t>
              </a:r>
            </a:p>
          </p:txBody>
        </p:sp>
        <p:sp>
          <p:nvSpPr>
            <p:cNvPr id="72" name="Rectangle 9">
              <a:extLst>
                <a:ext uri="{FF2B5EF4-FFF2-40B4-BE49-F238E27FC236}">
                  <a16:creationId xmlns:a16="http://schemas.microsoft.com/office/drawing/2014/main" id="{0D2DFD7B-AC37-435C-A4D7-865B17CA9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3" name="Line 12">
              <a:extLst>
                <a:ext uri="{FF2B5EF4-FFF2-40B4-BE49-F238E27FC236}">
                  <a16:creationId xmlns:a16="http://schemas.microsoft.com/office/drawing/2014/main" id="{A17521BC-17AD-4994-A08A-F977A553B6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4" name="Line 13">
              <a:extLst>
                <a:ext uri="{FF2B5EF4-FFF2-40B4-BE49-F238E27FC236}">
                  <a16:creationId xmlns:a16="http://schemas.microsoft.com/office/drawing/2014/main" id="{6E477B41-1415-46AA-A6E2-C05DEBEB8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5" name="Line 19">
              <a:extLst>
                <a:ext uri="{FF2B5EF4-FFF2-40B4-BE49-F238E27FC236}">
                  <a16:creationId xmlns:a16="http://schemas.microsoft.com/office/drawing/2014/main" id="{46BAB8FD-341C-4968-935E-5226F3E3854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6" name="Line 15">
              <a:extLst>
                <a:ext uri="{FF2B5EF4-FFF2-40B4-BE49-F238E27FC236}">
                  <a16:creationId xmlns:a16="http://schemas.microsoft.com/office/drawing/2014/main" id="{BA09487C-C5A6-4400-B43E-8697136D39D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7" name="Line 17">
              <a:extLst>
                <a:ext uri="{FF2B5EF4-FFF2-40B4-BE49-F238E27FC236}">
                  <a16:creationId xmlns:a16="http://schemas.microsoft.com/office/drawing/2014/main" id="{5039C2EB-2C8A-4EFE-BB7E-696FDCAEF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8" name="Line 12">
              <a:extLst>
                <a:ext uri="{FF2B5EF4-FFF2-40B4-BE49-F238E27FC236}">
                  <a16:creationId xmlns:a16="http://schemas.microsoft.com/office/drawing/2014/main" id="{EF3188DF-4133-4E58-89B3-EE88CCCDB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79" name="Line 19">
              <a:extLst>
                <a:ext uri="{FF2B5EF4-FFF2-40B4-BE49-F238E27FC236}">
                  <a16:creationId xmlns:a16="http://schemas.microsoft.com/office/drawing/2014/main" id="{2D132251-EE23-4CAF-A717-BECDEF5E69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sp>
          <p:nvSpPr>
            <p:cNvPr id="80" name="Rectangle 22">
              <a:extLst>
                <a:ext uri="{FF2B5EF4-FFF2-40B4-BE49-F238E27FC236}">
                  <a16:creationId xmlns:a16="http://schemas.microsoft.com/office/drawing/2014/main" id="{A8C5BD14-072B-435F-A5A9-95148C9F5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0FF69491-E0F8-4C28-9BE7-D36BBEA97A1E}"/>
                </a:ext>
              </a:extLst>
            </p:cNvPr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107" name="Picture 4">
                <a:extLst>
                  <a:ext uri="{FF2B5EF4-FFF2-40B4-BE49-F238E27FC236}">
                    <a16:creationId xmlns:a16="http://schemas.microsoft.com/office/drawing/2014/main" id="{4F0E3AF2-8F3E-4DF7-BC0C-C5AF1A3378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16">
                <a:extLst>
                  <a:ext uri="{FF2B5EF4-FFF2-40B4-BE49-F238E27FC236}">
                    <a16:creationId xmlns:a16="http://schemas.microsoft.com/office/drawing/2014/main" id="{895CBC68-E462-4E0C-B4DF-BBF0EDEBA6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2" name="Gruppieren 8">
              <a:extLst>
                <a:ext uri="{FF2B5EF4-FFF2-40B4-BE49-F238E27FC236}">
                  <a16:creationId xmlns:a16="http://schemas.microsoft.com/office/drawing/2014/main" id="{606D5823-BAC2-4CB3-A9BA-E8FB10AF0C55}"/>
                </a:ext>
              </a:extLst>
            </p:cNvPr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99" name="Rectangle 22">
                <a:extLst>
                  <a:ext uri="{FF2B5EF4-FFF2-40B4-BE49-F238E27FC236}">
                    <a16:creationId xmlns:a16="http://schemas.microsoft.com/office/drawing/2014/main" id="{C17E4D4A-D9AF-42A4-9C88-76589F135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uppieren 6">
                <a:extLst>
                  <a:ext uri="{FF2B5EF4-FFF2-40B4-BE49-F238E27FC236}">
                    <a16:creationId xmlns:a16="http://schemas.microsoft.com/office/drawing/2014/main" id="{326AD6E7-1C93-4470-A4A1-041AA83AC087}"/>
                  </a:ext>
                </a:extLst>
              </p:cNvPr>
              <p:cNvGrpSpPr/>
              <p:nvPr/>
            </p:nvGrpSpPr>
            <p:grpSpPr>
              <a:xfrm>
                <a:off x="3325866" y="2996329"/>
                <a:ext cx="565747" cy="541131"/>
                <a:chOff x="3325866" y="2996329"/>
                <a:chExt cx="565747" cy="541131"/>
              </a:xfrm>
            </p:grpSpPr>
            <p:sp>
              <p:nvSpPr>
                <p:cNvPr id="103" name="Line 67">
                  <a:extLst>
                    <a:ext uri="{FF2B5EF4-FFF2-40B4-BE49-F238E27FC236}">
                      <a16:creationId xmlns:a16="http://schemas.microsoft.com/office/drawing/2014/main" id="{45FE5C9F-7EB0-4360-801C-FC9399D626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Line 68">
                  <a:extLst>
                    <a:ext uri="{FF2B5EF4-FFF2-40B4-BE49-F238E27FC236}">
                      <a16:creationId xmlns:a16="http://schemas.microsoft.com/office/drawing/2014/main" id="{22B54395-335D-4DC2-A1FF-0AD914DC9F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Line 67">
                  <a:extLst>
                    <a:ext uri="{FF2B5EF4-FFF2-40B4-BE49-F238E27FC236}">
                      <a16:creationId xmlns:a16="http://schemas.microsoft.com/office/drawing/2014/main" id="{51F7A467-2BEC-47E3-B7C5-79BC2DE667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3" name="Rectangle 10">
              <a:extLst>
                <a:ext uri="{FF2B5EF4-FFF2-40B4-BE49-F238E27FC236}">
                  <a16:creationId xmlns:a16="http://schemas.microsoft.com/office/drawing/2014/main" id="{098A6186-8042-4C67-8B4F-0D585EDED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Design Optimization</a:t>
              </a:r>
            </a:p>
          </p:txBody>
        </p:sp>
        <p:sp>
          <p:nvSpPr>
            <p:cNvPr id="84" name="Rectangle 9">
              <a:extLst>
                <a:ext uri="{FF2B5EF4-FFF2-40B4-BE49-F238E27FC236}">
                  <a16:creationId xmlns:a16="http://schemas.microsoft.com/office/drawing/2014/main" id="{1E7DA0EB-C32F-4535-9337-55181DFF2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rPr>
                <a:t>Assessment</a:t>
              </a:r>
            </a:p>
          </p:txBody>
        </p:sp>
        <p:sp>
          <p:nvSpPr>
            <p:cNvPr id="85" name="Line 13">
              <a:extLst>
                <a:ext uri="{FF2B5EF4-FFF2-40B4-BE49-F238E27FC236}">
                  <a16:creationId xmlns:a16="http://schemas.microsoft.com/office/drawing/2014/main" id="{7AEDAEB6-34EA-4338-8AF1-FA486AC12E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>
                <a:solidFill>
                  <a:prstClr val="black"/>
                </a:solid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endParaRPr>
            </a:p>
          </p:txBody>
        </p:sp>
        <p:grpSp>
          <p:nvGrpSpPr>
            <p:cNvPr id="86" name="Gruppieren 2">
              <a:extLst>
                <a:ext uri="{FF2B5EF4-FFF2-40B4-BE49-F238E27FC236}">
                  <a16:creationId xmlns:a16="http://schemas.microsoft.com/office/drawing/2014/main" id="{B2092AB3-ADB8-442E-BEC7-CBDDB8B6252A}"/>
                </a:ext>
              </a:extLst>
            </p:cNvPr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A4A2C2F3-9F63-4D0B-AD24-78723A7FE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Oval 13">
                <a:extLst>
                  <a:ext uri="{FF2B5EF4-FFF2-40B4-BE49-F238E27FC236}">
                    <a16:creationId xmlns:a16="http://schemas.microsoft.com/office/drawing/2014/main" id="{C8556788-BF39-4D1C-A600-0A822C15B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Oval 13">
                <a:extLst>
                  <a:ext uri="{FF2B5EF4-FFF2-40B4-BE49-F238E27FC236}">
                    <a16:creationId xmlns:a16="http://schemas.microsoft.com/office/drawing/2014/main" id="{DA72A1FB-F5E1-4459-94B5-637BA698B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DEC7D0C7-DAC8-410F-BFEE-2A917920C4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Line 9">
                <a:extLst>
                  <a:ext uri="{FF2B5EF4-FFF2-40B4-BE49-F238E27FC236}">
                    <a16:creationId xmlns:a16="http://schemas.microsoft.com/office/drawing/2014/main" id="{90681E88-1E36-412B-B2E2-BF1A5C896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Oval 13">
                <a:extLst>
                  <a:ext uri="{FF2B5EF4-FFF2-40B4-BE49-F238E27FC236}">
                    <a16:creationId xmlns:a16="http://schemas.microsoft.com/office/drawing/2014/main" id="{10B46F43-CBC6-4AEE-B5F3-F488E7577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Rectangle 22">
                <a:extLst>
                  <a:ext uri="{FF2B5EF4-FFF2-40B4-BE49-F238E27FC236}">
                    <a16:creationId xmlns:a16="http://schemas.microsoft.com/office/drawing/2014/main" id="{CBAA79F6-03EF-40F1-B68A-164E9EF94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 W3"/>
                  <a:cs typeface="Calibri" panose="020F0502020204030204" pitchFamily="34" charset="0"/>
                </a:endParaRPr>
              </a:p>
            </p:txBody>
          </p:sp>
          <p:grpSp>
            <p:nvGrpSpPr>
              <p:cNvPr id="94" name="Gruppieren 7">
                <a:extLst>
                  <a:ext uri="{FF2B5EF4-FFF2-40B4-BE49-F238E27FC236}">
                    <a16:creationId xmlns:a16="http://schemas.microsoft.com/office/drawing/2014/main" id="{7E65D642-9711-4166-9344-B3286F74BA18}"/>
                  </a:ext>
                </a:extLst>
              </p:cNvPr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95" name="Scale txt">
                  <a:extLst>
                    <a:ext uri="{FF2B5EF4-FFF2-40B4-BE49-F238E27FC236}">
                      <a16:creationId xmlns:a16="http://schemas.microsoft.com/office/drawing/2014/main" id="{52DCFD9C-29EE-4D3F-B6A9-5985613593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Scale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 Modelling</a:t>
                  </a:r>
                </a:p>
              </p:txBody>
            </p:sp>
            <p:sp>
              <p:nvSpPr>
                <p:cNvPr id="96" name="Rectangle 6">
                  <a:extLst>
                    <a:ext uri="{FF2B5EF4-FFF2-40B4-BE49-F238E27FC236}">
                      <a16:creationId xmlns:a16="http://schemas.microsoft.com/office/drawing/2014/main" id="{C8D18682-FE91-4157-8480-449ED6723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Fleet</a:t>
                  </a:r>
                </a:p>
              </p:txBody>
            </p:sp>
            <p:sp>
              <p:nvSpPr>
                <p:cNvPr id="97" name="Rectangle 6">
                  <a:extLst>
                    <a:ext uri="{FF2B5EF4-FFF2-40B4-BE49-F238E27FC236}">
                      <a16:creationId xmlns:a16="http://schemas.microsoft.com/office/drawing/2014/main" id="{E91CB082-FDF5-4AEC-90B3-691682E955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Aircraft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8" name="Rectangle 6">
                  <a:extLst>
                    <a:ext uri="{FF2B5EF4-FFF2-40B4-BE49-F238E27FC236}">
                      <a16:creationId xmlns:a16="http://schemas.microsoft.com/office/drawing/2014/main" id="{C2940BDF-D20D-413D-ABD8-524B8F473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ヒラギノ角ゴ Pro W3"/>
                      <a:cs typeface="Calibri" panose="020F0502020204030204" pitchFamily="34" charset="0"/>
                    </a:rPr>
                    <a:t>Component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ヒラギノ角ゴ Pro W3"/>
                    <a:cs typeface="Calibri" panose="020F0502020204030204" pitchFamily="34" charset="0"/>
                  </a:endParaRPr>
                </a:p>
              </p:txBody>
            </p:sp>
          </p:grpSp>
        </p:grpSp>
      </p:grpSp>
      <p:pic>
        <p:nvPicPr>
          <p:cNvPr id="109" name="Picture 3">
            <a:extLst>
              <a:ext uri="{FF2B5EF4-FFF2-40B4-BE49-F238E27FC236}">
                <a16:creationId xmlns:a16="http://schemas.microsoft.com/office/drawing/2014/main" id="{97376C4F-8F10-4F5B-9850-75D4981B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">
            <a:extLst>
              <a:ext uri="{FF2B5EF4-FFF2-40B4-BE49-F238E27FC236}">
                <a16:creationId xmlns:a16="http://schemas.microsoft.com/office/drawing/2014/main" id="{4EBC80A6-07DE-4E07-B62C-71BE4458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3">
            <a:extLst>
              <a:ext uri="{FF2B5EF4-FFF2-40B4-BE49-F238E27FC236}">
                <a16:creationId xmlns:a16="http://schemas.microsoft.com/office/drawing/2014/main" id="{9B5554E9-44E5-4FE3-80C7-6C45EA85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>
            <a:extLst>
              <a:ext uri="{FF2B5EF4-FFF2-40B4-BE49-F238E27FC236}">
                <a16:creationId xmlns:a16="http://schemas.microsoft.com/office/drawing/2014/main" id="{71F8EF5F-5B55-48D5-AC72-ECD2E817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4930" y="3090955"/>
            <a:ext cx="1439886" cy="1018778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5" descr="geogr_dT_dist">
            <a:extLst>
              <a:ext uri="{FF2B5EF4-FFF2-40B4-BE49-F238E27FC236}">
                <a16:creationId xmlns:a16="http://schemas.microsoft.com/office/drawing/2014/main" id="{1C181343-BF8D-4510-8216-E0F3451F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7459" y="4246806"/>
            <a:ext cx="1738342" cy="1089996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  <p:pic>
        <p:nvPicPr>
          <p:cNvPr id="114" name="Picture 13" descr="test0815004">
            <a:extLst>
              <a:ext uri="{FF2B5EF4-FFF2-40B4-BE49-F238E27FC236}">
                <a16:creationId xmlns:a16="http://schemas.microsoft.com/office/drawing/2014/main" id="{230E1040-6045-432D-B4C6-0996D9775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17" t="28268" r="17648" b="41211"/>
          <a:stretch>
            <a:fillRect/>
          </a:stretch>
        </p:blipFill>
        <p:spPr bwMode="auto">
          <a:xfrm>
            <a:off x="9262264" y="2010821"/>
            <a:ext cx="1588732" cy="1084910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  <p:sp>
        <p:nvSpPr>
          <p:cNvPr id="58" name="Rectangle 64">
            <a:extLst>
              <a:ext uri="{FF2B5EF4-FFF2-40B4-BE49-F238E27FC236}">
                <a16:creationId xmlns:a16="http://schemas.microsoft.com/office/drawing/2014/main" id="{8C750FCD-FBA3-4D8B-9EC0-033ED5B0A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1" y="3453715"/>
            <a:ext cx="1572965" cy="2773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algn="ctr"/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 2</a:t>
            </a:r>
          </a:p>
        </p:txBody>
      </p:sp>
      <p:sp>
        <p:nvSpPr>
          <p:cNvPr id="59" name="Rectangle 65">
            <a:extLst>
              <a:ext uri="{FF2B5EF4-FFF2-40B4-BE49-F238E27FC236}">
                <a16:creationId xmlns:a16="http://schemas.microsoft.com/office/drawing/2014/main" id="{2CC97963-CDA5-4B40-A8C0-8D902938B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2" y="3789909"/>
            <a:ext cx="1572965" cy="2773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algn="ctr"/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 n</a:t>
            </a:r>
          </a:p>
        </p:txBody>
      </p:sp>
      <p:sp>
        <p:nvSpPr>
          <p:cNvPr id="115" name="Rectangle 70">
            <a:extLst>
              <a:ext uri="{FF2B5EF4-FFF2-40B4-BE49-F238E27FC236}">
                <a16:creationId xmlns:a16="http://schemas.microsoft.com/office/drawing/2014/main" id="{28CA4477-DA96-4D8E-B246-4006E0AB4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473" y="3111211"/>
            <a:ext cx="1574885" cy="28198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Engineering Service</a:t>
            </a: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3844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6CC43-84ED-44DA-8708-2B9CA80C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Documentation</a:t>
            </a:r>
            <a:r>
              <a:rPr lang="de-DE" dirty="0"/>
              <a:t>, support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br>
              <a:rPr lang="de-DE" b="0" dirty="0"/>
            </a:b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F1073-132C-4DA1-A234-1D271371B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71" y="2447286"/>
            <a:ext cx="381000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hlinkClick r:id="rId3"/>
            <a:extLst>
              <a:ext uri="{FF2B5EF4-FFF2-40B4-BE49-F238E27FC236}">
                <a16:creationId xmlns:a16="http://schemas.microsoft.com/office/drawing/2014/main" id="{EC9359B8-344C-466D-B520-571A59C4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" y="2839228"/>
            <a:ext cx="4072872" cy="2545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E6CFA01-C5BF-4EB4-9579-EC63B33D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75" y="3975590"/>
            <a:ext cx="2454996" cy="10806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8" name="Picture 3">
            <a:hlinkClick r:id="rId6"/>
            <a:extLst>
              <a:ext uri="{FF2B5EF4-FFF2-40B4-BE49-F238E27FC236}">
                <a16:creationId xmlns:a16="http://schemas.microsoft.com/office/drawing/2014/main" id="{DDC16AF4-DB0D-4695-B237-E99FCB289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3" y="2349674"/>
            <a:ext cx="3843844" cy="24024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2">
            <a:extLst>
              <a:ext uri="{FF2B5EF4-FFF2-40B4-BE49-F238E27FC236}">
                <a16:creationId xmlns:a16="http://schemas.microsoft.com/office/drawing/2014/main" id="{462F956E-8FC8-4DD5-AEA5-23FDABF4D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23" y="1705881"/>
            <a:ext cx="5455215" cy="4436675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0" name="Scale txt">
            <a:extLst>
              <a:ext uri="{FF2B5EF4-FFF2-40B4-BE49-F238E27FC236}">
                <a16:creationId xmlns:a16="http://schemas.microsoft.com/office/drawing/2014/main" id="{B8EBF6D4-D827-405A-96C8-BF52C95ACC98}"/>
              </a:ext>
            </a:extLst>
          </p:cNvPr>
          <p:cNvSpPr txBox="1">
            <a:spLocks/>
          </p:cNvSpPr>
          <p:nvPr/>
        </p:nvSpPr>
        <p:spPr>
          <a:xfrm>
            <a:off x="6269023" y="1709057"/>
            <a:ext cx="32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GitHub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version management, Q&amp;A forum</a:t>
            </a:r>
          </a:p>
        </p:txBody>
      </p:sp>
      <p:sp>
        <p:nvSpPr>
          <p:cNvPr id="11" name="Textfeld 45">
            <a:extLst>
              <a:ext uri="{FF2B5EF4-FFF2-40B4-BE49-F238E27FC236}">
                <a16:creationId xmlns:a16="http://schemas.microsoft.com/office/drawing/2014/main" id="{61571CBA-B946-4166-ADB6-518E7401FC82}"/>
              </a:ext>
            </a:extLst>
          </p:cNvPr>
          <p:cNvSpPr txBox="1"/>
          <p:nvPr/>
        </p:nvSpPr>
        <p:spPr>
          <a:xfrm>
            <a:off x="2534316" y="5656085"/>
            <a:ext cx="2123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/>
              </a:rPr>
              <a:t>www.cpacs.de</a:t>
            </a:r>
            <a:endParaRPr lang="de-DE" sz="1400" kern="0" dirty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cs typeface="Arial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76837C86-49AD-4929-97FB-0EEE8CED4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75" y="1701602"/>
            <a:ext cx="5356988" cy="4441610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3" name="Scale txt">
            <a:extLst>
              <a:ext uri="{FF2B5EF4-FFF2-40B4-BE49-F238E27FC236}">
                <a16:creationId xmlns:a16="http://schemas.microsoft.com/office/drawing/2014/main" id="{9A708D14-4D13-4512-BE18-2C0E18248DB9}"/>
              </a:ext>
            </a:extLst>
          </p:cNvPr>
          <p:cNvSpPr txBox="1">
            <a:spLocks/>
          </p:cNvSpPr>
          <p:nvPr/>
        </p:nvSpPr>
        <p:spPr>
          <a:xfrm>
            <a:off x="524575" y="1701602"/>
            <a:ext cx="5356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Homepage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download, news, newsletter, online help, link to other parts of eco-system</a:t>
            </a:r>
          </a:p>
        </p:txBody>
      </p:sp>
      <p:pic>
        <p:nvPicPr>
          <p:cNvPr id="14" name="Picture 6" descr="Bildergebnis für github">
            <a:hlinkClick r:id="rId8"/>
            <a:extLst>
              <a:ext uri="{FF2B5EF4-FFF2-40B4-BE49-F238E27FC236}">
                <a16:creationId xmlns:a16="http://schemas.microsoft.com/office/drawing/2014/main" id="{628D943E-CB15-4C28-B1E2-FE7FBB188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0" r="20231"/>
          <a:stretch/>
        </p:blipFill>
        <p:spPr bwMode="auto">
          <a:xfrm>
            <a:off x="7367619" y="5590034"/>
            <a:ext cx="499724" cy="439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E7BE180F-E86C-4522-9D8A-C42C99190C2B}"/>
              </a:ext>
            </a:extLst>
          </p:cNvPr>
          <p:cNvSpPr/>
          <p:nvPr/>
        </p:nvSpPr>
        <p:spPr>
          <a:xfrm>
            <a:off x="7867343" y="5656085"/>
            <a:ext cx="2954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ヒラギノ角ゴ Pro W3"/>
                <a:cs typeface="Arial"/>
              </a:rPr>
              <a:t>https://github.com/DLR-SL/CPACS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9C291D1-5F80-49F2-B3F9-A788969708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1227" y="5732276"/>
            <a:ext cx="935860" cy="935860"/>
          </a:xfrm>
          <a:prstGeom prst="ellipse">
            <a:avLst/>
          </a:prstGeom>
          <a:ln w="19050" cap="rnd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9112D90B-C3C8-44FF-BCAC-832A323DEFED}"/>
              </a:ext>
            </a:extLst>
          </p:cNvPr>
          <p:cNvSpPr/>
          <p:nvPr/>
        </p:nvSpPr>
        <p:spPr>
          <a:xfrm>
            <a:off x="4003021" y="6355348"/>
            <a:ext cx="1788206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Wingdings"/>
              </a:rPr>
              <a:t>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cpacs@dlr.de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0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01B5E8CC-5E35-42B7-877E-576FE359BFC7}"/>
              </a:ext>
            </a:extLst>
          </p:cNvPr>
          <p:cNvGrpSpPr/>
          <p:nvPr/>
        </p:nvGrpSpPr>
        <p:grpSpPr>
          <a:xfrm>
            <a:off x="695326" y="1400739"/>
            <a:ext cx="10804014" cy="4797775"/>
            <a:chOff x="695326" y="1473629"/>
            <a:chExt cx="8193166" cy="3638367"/>
          </a:xfrm>
        </p:grpSpPr>
        <p:grpSp>
          <p:nvGrpSpPr>
            <p:cNvPr id="32" name="Group 2">
              <a:extLst>
                <a:ext uri="{FF2B5EF4-FFF2-40B4-BE49-F238E27FC236}">
                  <a16:creationId xmlns:a16="http://schemas.microsoft.com/office/drawing/2014/main" id="{9B797F5A-7EB3-4AF6-A429-EDB9351E6B86}"/>
                </a:ext>
              </a:extLst>
            </p:cNvPr>
            <p:cNvGrpSpPr/>
            <p:nvPr/>
          </p:nvGrpSpPr>
          <p:grpSpPr>
            <a:xfrm>
              <a:off x="695326" y="1473629"/>
              <a:ext cx="8193166" cy="3638367"/>
              <a:chOff x="371843" y="1087935"/>
              <a:chExt cx="11280219" cy="5009245"/>
            </a:xfrm>
          </p:grpSpPr>
          <p:pic>
            <p:nvPicPr>
              <p:cNvPr id="33" name="Picture 1">
                <a:extLst>
                  <a:ext uri="{FF2B5EF4-FFF2-40B4-BE49-F238E27FC236}">
                    <a16:creationId xmlns:a16="http://schemas.microsoft.com/office/drawing/2014/main" id="{225F221E-FD0E-45A1-A6EB-3B747C8FE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2783" y="4703813"/>
                <a:ext cx="2310708" cy="1393367"/>
              </a:xfrm>
              <a:prstGeom prst="rect">
                <a:avLst/>
              </a:prstGeom>
            </p:spPr>
          </p:pic>
          <p:pic>
            <p:nvPicPr>
              <p:cNvPr id="34" name="Picture 12" descr="D:\Veröffentlichungen\CEAS 2011\Bilder\DOC.png">
                <a:extLst>
                  <a:ext uri="{FF2B5EF4-FFF2-40B4-BE49-F238E27FC236}">
                    <a16:creationId xmlns:a16="http://schemas.microsoft.com/office/drawing/2014/main" id="{F6D05AAB-28F1-4D89-B964-10C5D356A2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434706" y="4958785"/>
                <a:ext cx="1276433" cy="885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">
                <a:extLst>
                  <a:ext uri="{FF2B5EF4-FFF2-40B4-BE49-F238E27FC236}">
                    <a16:creationId xmlns:a16="http://schemas.microsoft.com/office/drawing/2014/main" id="{969145A2-50A3-4471-A682-72F4979E92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0148" y="2356399"/>
                <a:ext cx="1425548" cy="1120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6" name="Picture 20">
                <a:extLst>
                  <a:ext uri="{FF2B5EF4-FFF2-40B4-BE49-F238E27FC236}">
                    <a16:creationId xmlns:a16="http://schemas.microsoft.com/office/drawing/2014/main" id="{4FD83682-57E6-4966-A59E-41912CCF8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53325" y="4869954"/>
                <a:ext cx="1430037" cy="958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7" name="Picture 2" descr="engine21c">
                <a:extLst>
                  <a:ext uri="{FF2B5EF4-FFF2-40B4-BE49-F238E27FC236}">
                    <a16:creationId xmlns:a16="http://schemas.microsoft.com/office/drawing/2014/main" id="{6D124E5D-D164-40F9-9780-FACBEEEF1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59" r="9786"/>
              <a:stretch/>
            </p:blipFill>
            <p:spPr bwMode="auto">
              <a:xfrm>
                <a:off x="422005" y="1087935"/>
                <a:ext cx="1383554" cy="1268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D:\PDC\Tools\avlTT\avlTT_v0.2_dev\ReturnDirectory\SBW_CROR2014.11.25_11.00\tigl-panel.png">
                <a:extLst>
                  <a:ext uri="{FF2B5EF4-FFF2-40B4-BE49-F238E27FC236}">
                    <a16:creationId xmlns:a16="http://schemas.microsoft.com/office/drawing/2014/main" id="{067115FF-077C-40C8-BB68-132C527B7B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843" y="2458586"/>
                <a:ext cx="1843366" cy="1691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Group 63">
                <a:extLst>
                  <a:ext uri="{FF2B5EF4-FFF2-40B4-BE49-F238E27FC236}">
                    <a16:creationId xmlns:a16="http://schemas.microsoft.com/office/drawing/2014/main" id="{8CF6C05B-65CE-45B2-85FE-334D811D41C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92299" y="1304556"/>
                <a:ext cx="965328" cy="819478"/>
                <a:chOff x="3795" y="2424"/>
                <a:chExt cx="1423" cy="1208"/>
              </a:xfrm>
            </p:grpSpPr>
            <p:sp>
              <p:nvSpPr>
                <p:cNvPr id="57" name="AutoShape 64">
                  <a:extLst>
                    <a:ext uri="{FF2B5EF4-FFF2-40B4-BE49-F238E27FC236}">
                      <a16:creationId xmlns:a16="http://schemas.microsoft.com/office/drawing/2014/main" id="{66F1ADE7-0C1A-486A-B6BC-55AB55F4AC7B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795" y="2567"/>
                  <a:ext cx="1420" cy="10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58" name="Picture 65">
                  <a:extLst>
                    <a:ext uri="{FF2B5EF4-FFF2-40B4-BE49-F238E27FC236}">
                      <a16:creationId xmlns:a16="http://schemas.microsoft.com/office/drawing/2014/main" id="{AE91F61E-F196-48C8-A98B-23A6ADB1D8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95" y="2424"/>
                  <a:ext cx="1423" cy="10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C1815206-4233-4E8B-B061-BB70905A5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13"/>
              <a:stretch/>
            </p:blipFill>
            <p:spPr bwMode="auto">
              <a:xfrm>
                <a:off x="5018448" y="4797946"/>
                <a:ext cx="1583195" cy="10801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659A97E0-1203-4987-8620-5E3E06CB78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6664" y="4874646"/>
                <a:ext cx="1537147" cy="969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42" name="Gruppieren 6">
                <a:extLst>
                  <a:ext uri="{FF2B5EF4-FFF2-40B4-BE49-F238E27FC236}">
                    <a16:creationId xmlns:a16="http://schemas.microsoft.com/office/drawing/2014/main" id="{01B84B59-36DB-4127-85BD-9E9A4DED9AB8}"/>
                  </a:ext>
                </a:extLst>
              </p:cNvPr>
              <p:cNvGrpSpPr/>
              <p:nvPr/>
            </p:nvGrpSpPr>
            <p:grpSpPr>
              <a:xfrm>
                <a:off x="489249" y="4380492"/>
                <a:ext cx="2024480" cy="1496323"/>
                <a:chOff x="-455141" y="4093711"/>
                <a:chExt cx="2024480" cy="1496323"/>
              </a:xfrm>
            </p:grpSpPr>
            <p:pic>
              <p:nvPicPr>
                <p:cNvPr id="55" name="Picture 2" descr="C:\Users\freu_se\Desktop\export.jpg">
                  <a:extLst>
                    <a:ext uri="{FF2B5EF4-FFF2-40B4-BE49-F238E27FC236}">
                      <a16:creationId xmlns:a16="http://schemas.microsoft.com/office/drawing/2014/main" id="{441886BB-4FA7-4167-87DA-BF1BCA2652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-455141" y="4250115"/>
                  <a:ext cx="2024480" cy="13399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Rechteck 2">
                  <a:extLst>
                    <a:ext uri="{FF2B5EF4-FFF2-40B4-BE49-F238E27FC236}">
                      <a16:creationId xmlns:a16="http://schemas.microsoft.com/office/drawing/2014/main" id="{70AF1D46-C9F2-4BDE-85AE-3E94EDC5A1A7}"/>
                    </a:ext>
                  </a:extLst>
                </p:cNvPr>
                <p:cNvSpPr/>
                <p:nvPr/>
              </p:nvSpPr>
              <p:spPr>
                <a:xfrm>
                  <a:off x="999533" y="4093711"/>
                  <a:ext cx="504056" cy="87784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43" name="Picture 11" descr="QSTOL-SADA 025">
                <a:extLst>
                  <a:ext uri="{FF2B5EF4-FFF2-40B4-BE49-F238E27FC236}">
                    <a16:creationId xmlns:a16="http://schemas.microsoft.com/office/drawing/2014/main" id="{19EB30A3-4B06-4166-B34A-0BAAF3B606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5313" y="2417886"/>
                <a:ext cx="1386060" cy="997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0" descr="qstol2_mata_flightpath">
                <a:extLst>
                  <a:ext uri="{FF2B5EF4-FFF2-40B4-BE49-F238E27FC236}">
                    <a16:creationId xmlns:a16="http://schemas.microsoft.com/office/drawing/2014/main" id="{9F4AD1C8-86DA-4186-9941-949BF8ACE6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1803" y="1291140"/>
                <a:ext cx="2062238" cy="8463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3">
                <a:extLst>
                  <a:ext uri="{FF2B5EF4-FFF2-40B4-BE49-F238E27FC236}">
                    <a16:creationId xmlns:a16="http://schemas.microsoft.com/office/drawing/2014/main" id="{B66F60B5-E57A-459B-B28B-12DBD2831A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3614" y="3799423"/>
                <a:ext cx="1098616" cy="8637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5" descr="http://www.dlr.de/ft/Portaldata/18/Resources/images/flugzeuge/aves/aves3.jpg">
                <a:extLst>
                  <a:ext uri="{FF2B5EF4-FFF2-40B4-BE49-F238E27FC236}">
                    <a16:creationId xmlns:a16="http://schemas.microsoft.com/office/drawing/2014/main" id="{96B56569-3891-4785-8176-521709DACE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4244" y="3822106"/>
                <a:ext cx="1228199" cy="81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7" descr=" Berechnete Temperatur in einer Versuchsbrennkammer ">
                <a:hlinkClick r:id="rId16"/>
                <a:extLst>
                  <a:ext uri="{FF2B5EF4-FFF2-40B4-BE49-F238E27FC236}">
                    <a16:creationId xmlns:a16="http://schemas.microsoft.com/office/drawing/2014/main" id="{CE4F8AE9-FAE3-4A4A-9137-D18A4374C5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585913" y="1027144"/>
                <a:ext cx="859422" cy="1353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6">
                <a:extLst>
                  <a:ext uri="{FF2B5EF4-FFF2-40B4-BE49-F238E27FC236}">
                    <a16:creationId xmlns:a16="http://schemas.microsoft.com/office/drawing/2014/main" id="{3932AC43-11F1-4FC8-8E55-01326EDD48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4625" y="1146282"/>
                <a:ext cx="1567437" cy="1136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9" name="Gruppieren 8">
                <a:extLst>
                  <a:ext uri="{FF2B5EF4-FFF2-40B4-BE49-F238E27FC236}">
                    <a16:creationId xmlns:a16="http://schemas.microsoft.com/office/drawing/2014/main" id="{7DAD2F77-EB75-4F9D-AD21-4C33D630B2B4}"/>
                  </a:ext>
                </a:extLst>
              </p:cNvPr>
              <p:cNvGrpSpPr/>
              <p:nvPr/>
            </p:nvGrpSpPr>
            <p:grpSpPr>
              <a:xfrm>
                <a:off x="1665526" y="4310906"/>
                <a:ext cx="1825012" cy="1358749"/>
                <a:chOff x="1503271" y="4164176"/>
                <a:chExt cx="1825012" cy="1358749"/>
              </a:xfrm>
            </p:grpSpPr>
            <p:pic>
              <p:nvPicPr>
                <p:cNvPr id="53" name="Grafik 22">
                  <a:extLst>
                    <a:ext uri="{FF2B5EF4-FFF2-40B4-BE49-F238E27FC236}">
                      <a16:creationId xmlns:a16="http://schemas.microsoft.com/office/drawing/2014/main" id="{0AD349C0-E1F9-44CC-A6E3-0B99E9715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503271" y="4229495"/>
                  <a:ext cx="1800200" cy="1293430"/>
                </a:xfrm>
                <a:prstGeom prst="rect">
                  <a:avLst/>
                </a:prstGeom>
              </p:spPr>
            </p:pic>
            <p:sp>
              <p:nvSpPr>
                <p:cNvPr id="54" name="Rechteck 7">
                  <a:extLst>
                    <a:ext uri="{FF2B5EF4-FFF2-40B4-BE49-F238E27FC236}">
                      <a16:creationId xmlns:a16="http://schemas.microsoft.com/office/drawing/2014/main" id="{59999200-097E-4778-809C-1BE842FFEC38}"/>
                    </a:ext>
                  </a:extLst>
                </p:cNvPr>
                <p:cNvSpPr/>
                <p:nvPr/>
              </p:nvSpPr>
              <p:spPr>
                <a:xfrm>
                  <a:off x="3079866" y="4164176"/>
                  <a:ext cx="248417" cy="19511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50" name="Picture 120">
                <a:extLst>
                  <a:ext uri="{FF2B5EF4-FFF2-40B4-BE49-F238E27FC236}">
                    <a16:creationId xmlns:a16="http://schemas.microsoft.com/office/drawing/2014/main" id="{6736378D-5377-403A-A620-123AC749A4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1" t="37532" r="44218" b="5905"/>
              <a:stretch>
                <a:fillRect/>
              </a:stretch>
            </p:blipFill>
            <p:spPr bwMode="auto">
              <a:xfrm>
                <a:off x="6754910" y="1226140"/>
                <a:ext cx="1180654" cy="976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08A614C4-2557-4EF4-A13E-3989E92223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22816" y="1234164"/>
                <a:ext cx="1138667" cy="960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2" name="Picture 9">
                <a:extLst>
                  <a:ext uri="{FF2B5EF4-FFF2-40B4-BE49-F238E27FC236}">
                    <a16:creationId xmlns:a16="http://schemas.microsoft.com/office/drawing/2014/main" id="{5431A173-5A11-48B5-9FCD-4C3FFA8C6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9155" y="2835278"/>
                <a:ext cx="1515355" cy="1458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9" name="Grafik 23" descr="D:\Weiteres\AircraftConfigurationsPlots\Plots\SBW_pusherpng.png">
              <a:extLst>
                <a:ext uri="{FF2B5EF4-FFF2-40B4-BE49-F238E27FC236}">
                  <a16:creationId xmlns:a16="http://schemas.microsoft.com/office/drawing/2014/main" id="{2BD98B4B-D61C-4B23-9650-881D0E1558DD}"/>
                </a:ext>
              </a:extLst>
            </p:cNvPr>
            <p:cNvPicPr/>
            <p:nvPr/>
          </p:nvPicPr>
          <p:blipFill rotWithShape="1"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09" b="18933"/>
            <a:stretch/>
          </p:blipFill>
          <p:spPr bwMode="auto">
            <a:xfrm>
              <a:off x="2778029" y="2416483"/>
              <a:ext cx="3853254" cy="17518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679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23" descr="D:\Weiteres\AircraftConfigurationsPlots\Plots\SBW_pusherpng.png">
            <a:extLst>
              <a:ext uri="{FF2B5EF4-FFF2-40B4-BE49-F238E27FC236}">
                <a16:creationId xmlns:a16="http://schemas.microsoft.com/office/drawing/2014/main" id="{DF310D73-4545-4620-9794-536F84A2FD33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9" b="18933"/>
          <a:stretch/>
        </p:blipFill>
        <p:spPr bwMode="auto">
          <a:xfrm>
            <a:off x="3441707" y="2644044"/>
            <a:ext cx="5081138" cy="23100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1" name="Rechteck 60">
            <a:extLst>
              <a:ext uri="{FF2B5EF4-FFF2-40B4-BE49-F238E27FC236}">
                <a16:creationId xmlns:a16="http://schemas.microsoft.com/office/drawing/2014/main" id="{51E1F2CE-CDF2-4BEE-A244-9216FA4155C8}"/>
              </a:ext>
            </a:extLst>
          </p:cNvPr>
          <p:cNvSpPr/>
          <p:nvPr/>
        </p:nvSpPr>
        <p:spPr>
          <a:xfrm>
            <a:off x="288000" y="1641049"/>
            <a:ext cx="11904000" cy="36773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180-Grad-Pfeil 81">
            <a:extLst>
              <a:ext uri="{FF2B5EF4-FFF2-40B4-BE49-F238E27FC236}">
                <a16:creationId xmlns:a16="http://schemas.microsoft.com/office/drawing/2014/main" id="{20281A3A-14B6-40ED-8AF0-2C7EDFA91A24}"/>
              </a:ext>
            </a:extLst>
          </p:cNvPr>
          <p:cNvSpPr/>
          <p:nvPr/>
        </p:nvSpPr>
        <p:spPr>
          <a:xfrm flipH="1" flipV="1">
            <a:off x="2251697" y="3515718"/>
            <a:ext cx="6067785" cy="794558"/>
          </a:xfrm>
          <a:prstGeom prst="uturnArrow">
            <a:avLst>
              <a:gd name="adj1" fmla="val 8756"/>
              <a:gd name="adj2" fmla="val 12854"/>
              <a:gd name="adj3" fmla="val 16688"/>
              <a:gd name="adj4" fmla="val 43750"/>
              <a:gd name="adj5" fmla="val 709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Line 14">
            <a:extLst>
              <a:ext uri="{FF2B5EF4-FFF2-40B4-BE49-F238E27FC236}">
                <a16:creationId xmlns:a16="http://schemas.microsoft.com/office/drawing/2014/main" id="{A3A6E84E-D733-4686-AB32-D095EC5F97B6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6111865" y="1773884"/>
            <a:ext cx="474384" cy="57166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Line 14">
            <a:extLst>
              <a:ext uri="{FF2B5EF4-FFF2-40B4-BE49-F238E27FC236}">
                <a16:creationId xmlns:a16="http://schemas.microsoft.com/office/drawing/2014/main" id="{BB1B9771-D2F6-4314-A3E1-7921D61DE9D6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4672415" y="4852311"/>
            <a:ext cx="608384" cy="58388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Line 14">
            <a:extLst>
              <a:ext uri="{FF2B5EF4-FFF2-40B4-BE49-F238E27FC236}">
                <a16:creationId xmlns:a16="http://schemas.microsoft.com/office/drawing/2014/main" id="{781D9F5B-8529-4627-9CC6-D0338EBFF6B7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5671631" y="2090470"/>
            <a:ext cx="196783" cy="290335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Line 14">
            <a:extLst>
              <a:ext uri="{FF2B5EF4-FFF2-40B4-BE49-F238E27FC236}">
                <a16:creationId xmlns:a16="http://schemas.microsoft.com/office/drawing/2014/main" id="{915B4D78-CC6B-472C-B89F-A084D49B98BF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3900077" y="3839451"/>
            <a:ext cx="2289153" cy="21024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Line 14">
            <a:extLst>
              <a:ext uri="{FF2B5EF4-FFF2-40B4-BE49-F238E27FC236}">
                <a16:creationId xmlns:a16="http://schemas.microsoft.com/office/drawing/2014/main" id="{F753B53E-419A-4D16-BA81-8C2F378B9A83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4513160" y="2956025"/>
            <a:ext cx="2976807" cy="155302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02263D29-6D19-4ACF-A8D7-662FEE5A0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0"/>
          <a:stretch/>
        </p:blipFill>
        <p:spPr bwMode="auto">
          <a:xfrm>
            <a:off x="373999" y="2576534"/>
            <a:ext cx="2123188" cy="142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">
            <a:extLst>
              <a:ext uri="{FF2B5EF4-FFF2-40B4-BE49-F238E27FC236}">
                <a16:creationId xmlns:a16="http://schemas.microsoft.com/office/drawing/2014/main" id="{3843CB5B-C952-4F3B-A81F-27AE3853C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00" y="3576190"/>
            <a:ext cx="1070196" cy="645334"/>
          </a:xfrm>
          <a:prstGeom prst="rect">
            <a:avLst/>
          </a:prstGeom>
        </p:spPr>
      </p:pic>
      <p:pic>
        <p:nvPicPr>
          <p:cNvPr id="49" name="Picture 1">
            <a:extLst>
              <a:ext uri="{FF2B5EF4-FFF2-40B4-BE49-F238E27FC236}">
                <a16:creationId xmlns:a16="http://schemas.microsoft.com/office/drawing/2014/main" id="{834CCBC5-D7CD-411E-86BD-1B3F1397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05" y="3863331"/>
            <a:ext cx="1021295" cy="80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0">
            <a:extLst>
              <a:ext uri="{FF2B5EF4-FFF2-40B4-BE49-F238E27FC236}">
                <a16:creationId xmlns:a16="http://schemas.microsoft.com/office/drawing/2014/main" id="{1F4F8114-2A91-4061-B4DC-B5B3D4BB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084" y="4620873"/>
            <a:ext cx="1040594" cy="69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" name="Picture 2" descr="engine21c">
            <a:extLst>
              <a:ext uri="{FF2B5EF4-FFF2-40B4-BE49-F238E27FC236}">
                <a16:creationId xmlns:a16="http://schemas.microsoft.com/office/drawing/2014/main" id="{87ACFD57-75B0-4368-A0C2-32D9941B1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9" r="9786"/>
          <a:stretch/>
        </p:blipFill>
        <p:spPr bwMode="auto">
          <a:xfrm>
            <a:off x="5089763" y="1626675"/>
            <a:ext cx="740373" cy="6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D:\PDC\Tools\avlTT\avlTT_v0.2_dev\ReturnDirectory\SBW_CROR2014.11.25_11.00\tigl-panel.png">
            <a:extLst>
              <a:ext uri="{FF2B5EF4-FFF2-40B4-BE49-F238E27FC236}">
                <a16:creationId xmlns:a16="http://schemas.microsoft.com/office/drawing/2014/main" id="{7173CB1E-4B96-4BD6-9479-32EF8D49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17" y="4410145"/>
            <a:ext cx="972452" cy="89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1" descr="QSTOL-SADA 025">
            <a:extLst>
              <a:ext uri="{FF2B5EF4-FFF2-40B4-BE49-F238E27FC236}">
                <a16:creationId xmlns:a16="http://schemas.microsoft.com/office/drawing/2014/main" id="{AD4F7F85-48E6-4CAB-86AA-07433077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766" y="2512821"/>
            <a:ext cx="796456" cy="57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9D2F0176-4608-44FE-97FA-A5C180238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61" y="4964511"/>
            <a:ext cx="655350" cy="51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20">
            <a:extLst>
              <a:ext uri="{FF2B5EF4-FFF2-40B4-BE49-F238E27FC236}">
                <a16:creationId xmlns:a16="http://schemas.microsoft.com/office/drawing/2014/main" id="{FBEB6AF6-4912-424F-B8E3-24D33BF0B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37532" r="44218" b="5905"/>
          <a:stretch>
            <a:fillRect/>
          </a:stretch>
        </p:blipFill>
        <p:spPr bwMode="auto">
          <a:xfrm>
            <a:off x="6831120" y="1804119"/>
            <a:ext cx="895536" cy="74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BB2FA90F-9A62-4527-92E5-DC5FB3693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1256" y="2219947"/>
            <a:ext cx="754625" cy="636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Line 14">
            <a:extLst>
              <a:ext uri="{FF2B5EF4-FFF2-40B4-BE49-F238E27FC236}">
                <a16:creationId xmlns:a16="http://schemas.microsoft.com/office/drawing/2014/main" id="{6DF1DFDD-5304-44BD-88DA-9E28FECFD0B8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4696797" y="1917377"/>
            <a:ext cx="113017" cy="742338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Line 14">
            <a:extLst>
              <a:ext uri="{FF2B5EF4-FFF2-40B4-BE49-F238E27FC236}">
                <a16:creationId xmlns:a16="http://schemas.microsoft.com/office/drawing/2014/main" id="{C0F8A2CF-4709-42A7-92C4-147053FD48C0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3368366" y="2951210"/>
            <a:ext cx="218074" cy="6222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Line 14">
            <a:extLst>
              <a:ext uri="{FF2B5EF4-FFF2-40B4-BE49-F238E27FC236}">
                <a16:creationId xmlns:a16="http://schemas.microsoft.com/office/drawing/2014/main" id="{1E13F245-DA2D-4512-8B09-69685E1A938B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3392524" y="4336780"/>
            <a:ext cx="670913" cy="11590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Line 14">
            <a:extLst>
              <a:ext uri="{FF2B5EF4-FFF2-40B4-BE49-F238E27FC236}">
                <a16:creationId xmlns:a16="http://schemas.microsoft.com/office/drawing/2014/main" id="{FFC9CD95-A35A-4AFF-AEF5-56B7A7DA49CE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6527229" y="4746595"/>
            <a:ext cx="358886" cy="75858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Line 14">
            <a:extLst>
              <a:ext uri="{FF2B5EF4-FFF2-40B4-BE49-F238E27FC236}">
                <a16:creationId xmlns:a16="http://schemas.microsoft.com/office/drawing/2014/main" id="{8CFDC208-ECB0-4738-8D29-92DC89F106BF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8792494" y="3358211"/>
            <a:ext cx="600323" cy="18968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Line 14">
            <a:extLst>
              <a:ext uri="{FF2B5EF4-FFF2-40B4-BE49-F238E27FC236}">
                <a16:creationId xmlns:a16="http://schemas.microsoft.com/office/drawing/2014/main" id="{DFA6931A-1A35-4C5A-B80E-915362C1CBE7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7828800" y="2436653"/>
            <a:ext cx="630447" cy="304428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Line 14">
            <a:extLst>
              <a:ext uri="{FF2B5EF4-FFF2-40B4-BE49-F238E27FC236}">
                <a16:creationId xmlns:a16="http://schemas.microsoft.com/office/drawing/2014/main" id="{8F9B9982-D683-4FAB-9F58-DB8444A94A8F}"/>
              </a:ext>
            </a:extLst>
          </p:cNvPr>
          <p:cNvSpPr>
            <a:spLocks noChangeShapeType="1"/>
          </p:cNvSpPr>
          <p:nvPr/>
        </p:nvSpPr>
        <p:spPr bwMode="auto">
          <a:xfrm rot="3300000">
            <a:off x="8566247" y="4356337"/>
            <a:ext cx="108284" cy="68492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Line 14">
            <a:extLst>
              <a:ext uri="{FF2B5EF4-FFF2-40B4-BE49-F238E27FC236}">
                <a16:creationId xmlns:a16="http://schemas.microsoft.com/office/drawing/2014/main" id="{E2DD87A4-EF80-4474-A1D1-7E190E9CA8CC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6076480" y="2677386"/>
            <a:ext cx="982407" cy="218741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Line 14">
            <a:extLst>
              <a:ext uri="{FF2B5EF4-FFF2-40B4-BE49-F238E27FC236}">
                <a16:creationId xmlns:a16="http://schemas.microsoft.com/office/drawing/2014/main" id="{7F8F98CC-FFA6-4158-AC0C-0E3349591E24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5171496" y="3168405"/>
            <a:ext cx="3048721" cy="51831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Line 14">
            <a:extLst>
              <a:ext uri="{FF2B5EF4-FFF2-40B4-BE49-F238E27FC236}">
                <a16:creationId xmlns:a16="http://schemas.microsoft.com/office/drawing/2014/main" id="{2CCAF79A-206B-4C84-914A-3D3DDF92D8DF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6133752" y="1842802"/>
            <a:ext cx="832700" cy="3859377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73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41" grpId="0" animBg="1"/>
      <p:bldP spid="42" grpId="0" animBg="1"/>
      <p:bldP spid="43" grpId="0" animBg="1"/>
      <p:bldP spid="32" grpId="0" animBg="1"/>
      <p:bldP spid="38" grpId="0" animBg="1"/>
      <p:bldP spid="37" grpId="0" animBg="1"/>
      <p:bldP spid="35" grpId="0" animBg="1"/>
      <p:bldP spid="39" grpId="0" animBg="1"/>
      <p:bldP spid="34" grpId="0" animBg="1"/>
      <p:bldP spid="40" grpId="0" animBg="1"/>
      <p:bldP spid="57" grpId="0" animBg="1"/>
      <p:bldP spid="58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fik 23" descr="D:\Weiteres\AircraftConfigurationsPlots\Plots\SBW_pusherpng.png">
            <a:extLst>
              <a:ext uri="{FF2B5EF4-FFF2-40B4-BE49-F238E27FC236}">
                <a16:creationId xmlns:a16="http://schemas.microsoft.com/office/drawing/2014/main" id="{49FD8751-0B3F-4E94-8FA3-0B08E21E7763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9" b="18933"/>
          <a:stretch/>
        </p:blipFill>
        <p:spPr bwMode="auto">
          <a:xfrm>
            <a:off x="3441707" y="2644044"/>
            <a:ext cx="5081138" cy="23100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9" name="Rechteck 88">
            <a:extLst>
              <a:ext uri="{FF2B5EF4-FFF2-40B4-BE49-F238E27FC236}">
                <a16:creationId xmlns:a16="http://schemas.microsoft.com/office/drawing/2014/main" id="{F8754C3E-D3F5-42B5-8339-76253DF24DB8}"/>
              </a:ext>
            </a:extLst>
          </p:cNvPr>
          <p:cNvSpPr/>
          <p:nvPr/>
        </p:nvSpPr>
        <p:spPr>
          <a:xfrm>
            <a:off x="288000" y="2035643"/>
            <a:ext cx="11904000" cy="36773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847099-5683-41D8-931D-272C38FA3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3" name="180-Grad-Pfeil 81">
            <a:extLst>
              <a:ext uri="{FF2B5EF4-FFF2-40B4-BE49-F238E27FC236}">
                <a16:creationId xmlns:a16="http://schemas.microsoft.com/office/drawing/2014/main" id="{B5D7BEB5-89C9-4148-891B-62A53780CC95}"/>
              </a:ext>
            </a:extLst>
          </p:cNvPr>
          <p:cNvSpPr/>
          <p:nvPr/>
        </p:nvSpPr>
        <p:spPr>
          <a:xfrm flipH="1" flipV="1">
            <a:off x="2251697" y="3515718"/>
            <a:ext cx="6067785" cy="794558"/>
          </a:xfrm>
          <a:prstGeom prst="uturnArrow">
            <a:avLst>
              <a:gd name="adj1" fmla="val 8756"/>
              <a:gd name="adj2" fmla="val 12854"/>
              <a:gd name="adj3" fmla="val 16688"/>
              <a:gd name="adj4" fmla="val 43750"/>
              <a:gd name="adj5" fmla="val 709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Line 14">
            <a:extLst>
              <a:ext uri="{FF2B5EF4-FFF2-40B4-BE49-F238E27FC236}">
                <a16:creationId xmlns:a16="http://schemas.microsoft.com/office/drawing/2014/main" id="{C1AFF65A-5556-424E-9672-AB8A26153082}"/>
              </a:ext>
            </a:extLst>
          </p:cNvPr>
          <p:cNvSpPr>
            <a:spLocks noChangeShapeType="1"/>
          </p:cNvSpPr>
          <p:nvPr/>
        </p:nvSpPr>
        <p:spPr bwMode="auto">
          <a:xfrm rot="3300000">
            <a:off x="5701953" y="4090862"/>
            <a:ext cx="557428" cy="67190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Line 14">
            <a:extLst>
              <a:ext uri="{FF2B5EF4-FFF2-40B4-BE49-F238E27FC236}">
                <a16:creationId xmlns:a16="http://schemas.microsoft.com/office/drawing/2014/main" id="{25039D52-9C0A-4F7C-82DF-81454683C232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6479274" y="2575563"/>
            <a:ext cx="320994" cy="86679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Line 14">
            <a:extLst>
              <a:ext uri="{FF2B5EF4-FFF2-40B4-BE49-F238E27FC236}">
                <a16:creationId xmlns:a16="http://schemas.microsoft.com/office/drawing/2014/main" id="{4727CA00-CE03-43FC-BE2E-E9E336D4B9FD}"/>
              </a:ext>
            </a:extLst>
          </p:cNvPr>
          <p:cNvSpPr>
            <a:spLocks noChangeShapeType="1"/>
          </p:cNvSpPr>
          <p:nvPr/>
        </p:nvSpPr>
        <p:spPr bwMode="auto">
          <a:xfrm rot="3300000" flipH="1" flipV="1">
            <a:off x="5201444" y="2688589"/>
            <a:ext cx="1136013" cy="24474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8" name="Picture 1">
            <a:extLst>
              <a:ext uri="{FF2B5EF4-FFF2-40B4-BE49-F238E27FC236}">
                <a16:creationId xmlns:a16="http://schemas.microsoft.com/office/drawing/2014/main" id="{79FB734A-AFB3-454D-9AA9-90F02D017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00" y="3576190"/>
            <a:ext cx="1070196" cy="645334"/>
          </a:xfrm>
          <a:prstGeom prst="rect">
            <a:avLst/>
          </a:prstGeom>
        </p:spPr>
      </p:pic>
      <p:pic>
        <p:nvPicPr>
          <p:cNvPr id="69" name="Picture 1">
            <a:extLst>
              <a:ext uri="{FF2B5EF4-FFF2-40B4-BE49-F238E27FC236}">
                <a16:creationId xmlns:a16="http://schemas.microsoft.com/office/drawing/2014/main" id="{9F105E7F-E608-4B0F-91F4-7EA0EA0D6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05" y="3863331"/>
            <a:ext cx="1021295" cy="80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20">
            <a:extLst>
              <a:ext uri="{FF2B5EF4-FFF2-40B4-BE49-F238E27FC236}">
                <a16:creationId xmlns:a16="http://schemas.microsoft.com/office/drawing/2014/main" id="{9D979098-A58E-4D13-95BB-6122CBD2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084" y="4620873"/>
            <a:ext cx="1040594" cy="69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" name="Picture 2" descr="engine21c">
            <a:extLst>
              <a:ext uri="{FF2B5EF4-FFF2-40B4-BE49-F238E27FC236}">
                <a16:creationId xmlns:a16="http://schemas.microsoft.com/office/drawing/2014/main" id="{000B3EA7-B57D-4DD2-9519-3D6E1267A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9" r="9786"/>
          <a:stretch/>
        </p:blipFill>
        <p:spPr bwMode="auto">
          <a:xfrm>
            <a:off x="5089763" y="1626675"/>
            <a:ext cx="740373" cy="6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D:\PDC\Tools\avlTT\avlTT_v0.2_dev\ReturnDirectory\SBW_CROR2014.11.25_11.00\tigl-panel.png">
            <a:extLst>
              <a:ext uri="{FF2B5EF4-FFF2-40B4-BE49-F238E27FC236}">
                <a16:creationId xmlns:a16="http://schemas.microsoft.com/office/drawing/2014/main" id="{C893C8BB-25FA-4F20-94B3-7BB2805B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17" y="4410145"/>
            <a:ext cx="972452" cy="89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1" descr="QSTOL-SADA 025">
            <a:extLst>
              <a:ext uri="{FF2B5EF4-FFF2-40B4-BE49-F238E27FC236}">
                <a16:creationId xmlns:a16="http://schemas.microsoft.com/office/drawing/2014/main" id="{46A6C023-CE63-4BCB-9112-D0819BCF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766" y="2512821"/>
            <a:ext cx="796456" cy="57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">
            <a:extLst>
              <a:ext uri="{FF2B5EF4-FFF2-40B4-BE49-F238E27FC236}">
                <a16:creationId xmlns:a16="http://schemas.microsoft.com/office/drawing/2014/main" id="{180D28A8-3D91-4AEA-ACD4-54B7C35F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61" y="4964511"/>
            <a:ext cx="655350" cy="51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20">
            <a:extLst>
              <a:ext uri="{FF2B5EF4-FFF2-40B4-BE49-F238E27FC236}">
                <a16:creationId xmlns:a16="http://schemas.microsoft.com/office/drawing/2014/main" id="{F8E4E949-6919-41DE-A55D-D486EE22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37532" r="44218" b="5905"/>
          <a:stretch>
            <a:fillRect/>
          </a:stretch>
        </p:blipFill>
        <p:spPr bwMode="auto">
          <a:xfrm>
            <a:off x="6831120" y="1804119"/>
            <a:ext cx="895536" cy="74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69939BBB-B40A-4AF9-9A6A-8BE603863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1256" y="2219947"/>
            <a:ext cx="754625" cy="636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Line 14">
            <a:extLst>
              <a:ext uri="{FF2B5EF4-FFF2-40B4-BE49-F238E27FC236}">
                <a16:creationId xmlns:a16="http://schemas.microsoft.com/office/drawing/2014/main" id="{452A2604-74F5-4573-83BE-054E4F4E10C0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4476458" y="2806113"/>
            <a:ext cx="1256523" cy="756169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Line 14">
            <a:extLst>
              <a:ext uri="{FF2B5EF4-FFF2-40B4-BE49-F238E27FC236}">
                <a16:creationId xmlns:a16="http://schemas.microsoft.com/office/drawing/2014/main" id="{51780F3B-E185-4E6F-8913-C0F3556590EF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4211322" y="2940615"/>
            <a:ext cx="1017117" cy="173896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Line 14">
            <a:extLst>
              <a:ext uri="{FF2B5EF4-FFF2-40B4-BE49-F238E27FC236}">
                <a16:creationId xmlns:a16="http://schemas.microsoft.com/office/drawing/2014/main" id="{C39C2609-581D-4F47-B91C-A33AA46D6E12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5196014" y="3588768"/>
            <a:ext cx="142020" cy="126055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Line 14">
            <a:extLst>
              <a:ext uri="{FF2B5EF4-FFF2-40B4-BE49-F238E27FC236}">
                <a16:creationId xmlns:a16="http://schemas.microsoft.com/office/drawing/2014/main" id="{3E5202EA-8EB8-48F7-82EE-4EBE039B2E81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6488348" y="3944176"/>
            <a:ext cx="1075048" cy="52344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Line 14">
            <a:extLst>
              <a:ext uri="{FF2B5EF4-FFF2-40B4-BE49-F238E27FC236}">
                <a16:creationId xmlns:a16="http://schemas.microsoft.com/office/drawing/2014/main" id="{2B4033FD-C0C3-4F01-8EB6-797BE7986C4C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7201530" y="2420641"/>
            <a:ext cx="721029" cy="172666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Line 14">
            <a:extLst>
              <a:ext uri="{FF2B5EF4-FFF2-40B4-BE49-F238E27FC236}">
                <a16:creationId xmlns:a16="http://schemas.microsoft.com/office/drawing/2014/main" id="{BD4BABBC-6447-44DA-9EF5-BEF7789EDE79}"/>
              </a:ext>
            </a:extLst>
          </p:cNvPr>
          <p:cNvSpPr>
            <a:spLocks noChangeShapeType="1"/>
          </p:cNvSpPr>
          <p:nvPr/>
        </p:nvSpPr>
        <p:spPr bwMode="auto">
          <a:xfrm rot="3300000" flipH="1">
            <a:off x="6884042" y="3162019"/>
            <a:ext cx="1603719" cy="150298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AutoShape 8">
            <a:extLst>
              <a:ext uri="{FF2B5EF4-FFF2-40B4-BE49-F238E27FC236}">
                <a16:creationId xmlns:a16="http://schemas.microsoft.com/office/drawing/2014/main" id="{A1B5B72B-4FBA-47FA-83F7-F05C822C7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035" y="3380172"/>
            <a:ext cx="436372" cy="415769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4" name="Picture 3">
            <a:extLst>
              <a:ext uri="{FF2B5EF4-FFF2-40B4-BE49-F238E27FC236}">
                <a16:creationId xmlns:a16="http://schemas.microsoft.com/office/drawing/2014/main" id="{FF931131-AF3B-48CA-BCE4-9307ED56F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62" y="5715278"/>
            <a:ext cx="599192" cy="6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AutoShape 8">
            <a:extLst>
              <a:ext uri="{FF2B5EF4-FFF2-40B4-BE49-F238E27FC236}">
                <a16:creationId xmlns:a16="http://schemas.microsoft.com/office/drawing/2014/main" id="{1E292449-20D4-4857-9AFC-A1D1A06C7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433" y="5876830"/>
            <a:ext cx="315878" cy="300964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6" name="Rectangle 48">
            <a:extLst>
              <a:ext uri="{FF2B5EF4-FFF2-40B4-BE49-F238E27FC236}">
                <a16:creationId xmlns:a16="http://schemas.microsoft.com/office/drawing/2014/main" id="{8E771780-C574-4F07-B206-402D5C251B9E}"/>
              </a:ext>
            </a:extLst>
          </p:cNvPr>
          <p:cNvSpPr/>
          <p:nvPr/>
        </p:nvSpPr>
        <p:spPr>
          <a:xfrm>
            <a:off x="4434654" y="5833996"/>
            <a:ext cx="4976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ommon </a:t>
            </a:r>
            <a:r>
              <a:rPr lang="en-US" u="sng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arametric </a:t>
            </a:r>
            <a:r>
              <a:rPr lang="en-US" u="sng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ircraft </a:t>
            </a:r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onfiguration </a:t>
            </a:r>
            <a:r>
              <a:rPr lang="en-US" u="sng" dirty="0">
                <a:solidFill>
                  <a:srgbClr val="0070C0"/>
                </a:solidFill>
              </a:rPr>
              <a:t>S</a:t>
            </a:r>
            <a:r>
              <a:rPr lang="en-US" dirty="0">
                <a:solidFill>
                  <a:srgbClr val="0070C0"/>
                </a:solidFill>
              </a:rPr>
              <a:t>chema</a:t>
            </a:r>
            <a:endParaRPr lang="de-DE" dirty="0"/>
          </a:p>
        </p:txBody>
      </p:sp>
      <p:sp>
        <p:nvSpPr>
          <p:cNvPr id="87" name="Line 14">
            <a:extLst>
              <a:ext uri="{FF2B5EF4-FFF2-40B4-BE49-F238E27FC236}">
                <a16:creationId xmlns:a16="http://schemas.microsoft.com/office/drawing/2014/main" id="{313F0A53-1409-4002-8682-FB7DCD0890EF}"/>
              </a:ext>
            </a:extLst>
          </p:cNvPr>
          <p:cNvSpPr>
            <a:spLocks noChangeShapeType="1"/>
          </p:cNvSpPr>
          <p:nvPr/>
        </p:nvSpPr>
        <p:spPr bwMode="auto">
          <a:xfrm rot="3300000" flipV="1">
            <a:off x="3512038" y="5832807"/>
            <a:ext cx="292396" cy="41758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17C2524-AA2C-44EB-AC5C-BD4294BB4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280428" y="2753854"/>
            <a:ext cx="1943466" cy="138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24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5" grpId="0" animBg="1"/>
      <p:bldP spid="86" grpId="0"/>
      <p:bldP spid="8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12646F4D-7ABE-4EBE-B0A6-693031286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t="5534" r="4843" b="5660"/>
          <a:stretch/>
        </p:blipFill>
        <p:spPr>
          <a:xfrm>
            <a:off x="1549735" y="730746"/>
            <a:ext cx="4868988" cy="55985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F412ECB-FC0B-4067-9BB3-9A9BFE8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Introduction to CPACS</a:t>
            </a:r>
            <a:endParaRPr lang="de-DE" sz="28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2431B8-0F6F-BD50-A605-232A6925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130AAAA-FA3A-9157-5B69-C571056CDBD4}"/>
              </a:ext>
            </a:extLst>
          </p:cNvPr>
          <p:cNvSpPr txBox="1"/>
          <p:nvPr/>
        </p:nvSpPr>
        <p:spPr>
          <a:xfrm rot="5400000">
            <a:off x="9442718" y="3758944"/>
            <a:ext cx="481427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bg1"/>
                </a:solidFill>
              </a:rPr>
              <a:t>Bildquelle hier angeben</a:t>
            </a:r>
          </a:p>
        </p:txBody>
      </p:sp>
      <p:pic>
        <p:nvPicPr>
          <p:cNvPr id="21" name="Grafik 23" descr="D:\Weiteres\AircraftConfigurationsPlots\Plots\SBW_pusherpng.png">
            <a:extLst>
              <a:ext uri="{FF2B5EF4-FFF2-40B4-BE49-F238E27FC236}">
                <a16:creationId xmlns:a16="http://schemas.microsoft.com/office/drawing/2014/main" id="{3F0FCEAD-3C91-45FF-8A4A-32CF174462ED}"/>
              </a:ext>
            </a:extLst>
          </p:cNvPr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9" b="18933"/>
          <a:stretch/>
        </p:blipFill>
        <p:spPr bwMode="auto">
          <a:xfrm>
            <a:off x="5156307" y="2574743"/>
            <a:ext cx="5825514" cy="26948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257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F6C86-4A03-4CB8-A253-E978A7EE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AAF1DA-9549-42A4-BFF1-6519C7D5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6" y="6262958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uppieren 71">
            <a:extLst>
              <a:ext uri="{FF2B5EF4-FFF2-40B4-BE49-F238E27FC236}">
                <a16:creationId xmlns:a16="http://schemas.microsoft.com/office/drawing/2014/main" id="{C22AE140-1A83-44C1-AA52-A82386D13C62}"/>
              </a:ext>
            </a:extLst>
          </p:cNvPr>
          <p:cNvGrpSpPr>
            <a:grpSpLocks noChangeAspect="1"/>
          </p:cNvGrpSpPr>
          <p:nvPr/>
        </p:nvGrpSpPr>
        <p:grpSpPr>
          <a:xfrm>
            <a:off x="5449515" y="1329460"/>
            <a:ext cx="6090986" cy="4404590"/>
            <a:chOff x="1765880" y="1804643"/>
            <a:chExt cx="4996773" cy="3613329"/>
          </a:xfrm>
        </p:grpSpPr>
        <p:pic>
          <p:nvPicPr>
            <p:cNvPr id="29" name="Picture 4" descr="D:\Arbeit\AircraftConfigurationsPlots\Plots\Freestyle\D150.png">
              <a:extLst>
                <a:ext uri="{FF2B5EF4-FFF2-40B4-BE49-F238E27FC236}">
                  <a16:creationId xmlns:a16="http://schemas.microsoft.com/office/drawing/2014/main" id="{960DDBD3-4E9D-47A7-9636-FDD7CA151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653" y="1804643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D:\Arbeit\AircraftConfigurationsPlots\Plots\Freestyle\SSBJ.png">
              <a:extLst>
                <a:ext uri="{FF2B5EF4-FFF2-40B4-BE49-F238E27FC236}">
                  <a16:creationId xmlns:a16="http://schemas.microsoft.com/office/drawing/2014/main" id="{ADB0BB37-F9A1-4134-B6EB-7D4C0D5EE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547" y="327648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1" descr="D:\Arbeit\AircraftConfigurationsPlots\Plots\Freestyle\uCav.png">
              <a:extLst>
                <a:ext uri="{FF2B5EF4-FFF2-40B4-BE49-F238E27FC236}">
                  <a16:creationId xmlns:a16="http://schemas.microsoft.com/office/drawing/2014/main" id="{1A9394F2-F7FE-491B-AFB5-EB35066DA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096" y="469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" descr="D:\Arbeit\AircraftConfigurationsPlots\Plots\Freestyle\BWB.png">
              <a:extLst>
                <a:ext uri="{FF2B5EF4-FFF2-40B4-BE49-F238E27FC236}">
                  <a16:creationId xmlns:a16="http://schemas.microsoft.com/office/drawing/2014/main" id="{7F563664-BD92-4A7B-A1B3-60680074F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442" y="298537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D:\Arbeit\AircraftConfigurationsPlots\Plots\Freestyle\D250.png">
              <a:extLst>
                <a:ext uri="{FF2B5EF4-FFF2-40B4-BE49-F238E27FC236}">
                  <a16:creationId xmlns:a16="http://schemas.microsoft.com/office/drawing/2014/main" id="{8D65227A-3C20-4233-A277-53F465C7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744" y="228073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9" descr="D:\Arbeit\AircraftConfigurationsPlots\Plots\Freestyle\SBW.png">
              <a:extLst>
                <a:ext uri="{FF2B5EF4-FFF2-40B4-BE49-F238E27FC236}">
                  <a16:creationId xmlns:a16="http://schemas.microsoft.com/office/drawing/2014/main" id="{34BBA008-FEF5-4352-A3CE-275BE81B0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08" y="260854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D:\Arbeit\AircraftConfigurationsPlots\Plots\Freestyle\BoxWing.png">
              <a:extLst>
                <a:ext uri="{FF2B5EF4-FFF2-40B4-BE49-F238E27FC236}">
                  <a16:creationId xmlns:a16="http://schemas.microsoft.com/office/drawing/2014/main" id="{F49E178C-4213-43B2-ADEE-A42C2B21C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653" y="3605516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D:\Arbeit\AircraftConfigurationsPlots\Plots\Freestyle\Hybrit.png">
              <a:extLst>
                <a:ext uri="{FF2B5EF4-FFF2-40B4-BE49-F238E27FC236}">
                  <a16:creationId xmlns:a16="http://schemas.microsoft.com/office/drawing/2014/main" id="{6BDD3498-FD67-4B44-9FDE-4AB3F7BC5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330" y="376322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7" descr="D:\Arbeit\AircraftConfigurationsPlots\Plots\Freestyle\FanWing.png">
              <a:extLst>
                <a:ext uri="{FF2B5EF4-FFF2-40B4-BE49-F238E27FC236}">
                  <a16:creationId xmlns:a16="http://schemas.microsoft.com/office/drawing/2014/main" id="{B1AED691-7D46-442A-8E93-24601514B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096" y="433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2" descr="D:\Arbeit\AircraftConfigurationsPlots\Plots\Freestyle\x31.png">
              <a:extLst>
                <a:ext uri="{FF2B5EF4-FFF2-40B4-BE49-F238E27FC236}">
                  <a16:creationId xmlns:a16="http://schemas.microsoft.com/office/drawing/2014/main" id="{DAE38ECD-A023-48F7-ADB9-F05B883DD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880" y="458876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6" name="Grafik 75">
            <a:extLst>
              <a:ext uri="{FF2B5EF4-FFF2-40B4-BE49-F238E27FC236}">
                <a16:creationId xmlns:a16="http://schemas.microsoft.com/office/drawing/2014/main" id="{121059FB-209C-4469-A511-7A2384F63E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837" y="1598217"/>
            <a:ext cx="2085975" cy="4419600"/>
          </a:xfrm>
          <a:prstGeom prst="rect">
            <a:avLst/>
          </a:prstGeom>
        </p:spPr>
      </p:pic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8605C0CE-FA84-434D-B5F7-5164F35822BF}"/>
              </a:ext>
            </a:extLst>
          </p:cNvPr>
          <p:cNvGrpSpPr/>
          <p:nvPr/>
        </p:nvGrpSpPr>
        <p:grpSpPr>
          <a:xfrm>
            <a:off x="2635196" y="2924635"/>
            <a:ext cx="4043439" cy="873454"/>
            <a:chOff x="2545661" y="2924635"/>
            <a:chExt cx="4043439" cy="873454"/>
          </a:xfrm>
        </p:grpSpPr>
        <p:pic>
          <p:nvPicPr>
            <p:cNvPr id="78" name="Picture 2" descr="D:\Weiteres\AircraftConfigurationsPlots\Plots\Mix\wing.png">
              <a:extLst>
                <a:ext uri="{FF2B5EF4-FFF2-40B4-BE49-F238E27FC236}">
                  <a16:creationId xmlns:a16="http://schemas.microsoft.com/office/drawing/2014/main" id="{4F47856D-0E9F-42F6-A462-157A27B96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20"/>
            <a:stretch/>
          </p:blipFill>
          <p:spPr bwMode="auto">
            <a:xfrm>
              <a:off x="3121511" y="2924635"/>
              <a:ext cx="3467589" cy="873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Line 43">
              <a:extLst>
                <a:ext uri="{FF2B5EF4-FFF2-40B4-BE49-F238E27FC236}">
                  <a16:creationId xmlns:a16="http://schemas.microsoft.com/office/drawing/2014/main" id="{BB646966-55D3-4297-9496-DB3ECBE1C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5661" y="3048809"/>
              <a:ext cx="1509893" cy="87065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FD363C72-2F65-4C5C-BAB1-A93979C731E2}"/>
              </a:ext>
            </a:extLst>
          </p:cNvPr>
          <p:cNvGrpSpPr/>
          <p:nvPr/>
        </p:nvGrpSpPr>
        <p:grpSpPr>
          <a:xfrm>
            <a:off x="2635197" y="3202337"/>
            <a:ext cx="2911262" cy="1243468"/>
            <a:chOff x="2545662" y="3202337"/>
            <a:chExt cx="2911262" cy="1243468"/>
          </a:xfrm>
        </p:grpSpPr>
        <p:pic>
          <p:nvPicPr>
            <p:cNvPr id="81" name="Picture 19" descr="D:\Arbeit\AircraftConfigurationsPlots\Plots\Mix\eng.png">
              <a:extLst>
                <a:ext uri="{FF2B5EF4-FFF2-40B4-BE49-F238E27FC236}">
                  <a16:creationId xmlns:a16="http://schemas.microsoft.com/office/drawing/2014/main" id="{85A66560-219E-4470-AE40-B1FAA26E58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47819" r="52083" b="12052"/>
            <a:stretch/>
          </p:blipFill>
          <p:spPr bwMode="auto">
            <a:xfrm>
              <a:off x="4394711" y="3633524"/>
              <a:ext cx="1062213" cy="81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Line 43">
              <a:extLst>
                <a:ext uri="{FF2B5EF4-FFF2-40B4-BE49-F238E27FC236}">
                  <a16:creationId xmlns:a16="http://schemas.microsoft.com/office/drawing/2014/main" id="{8633A50C-F8F5-4AF0-A4A8-C4DB7739F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5662" y="3202337"/>
              <a:ext cx="1795104" cy="647713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F4B9DE5E-EC4B-46DC-A64A-FF0AD4A18A3A}"/>
              </a:ext>
            </a:extLst>
          </p:cNvPr>
          <p:cNvGrpSpPr/>
          <p:nvPr/>
        </p:nvGrpSpPr>
        <p:grpSpPr>
          <a:xfrm>
            <a:off x="2638349" y="1584865"/>
            <a:ext cx="3325222" cy="1367336"/>
            <a:chOff x="2548814" y="1584865"/>
            <a:chExt cx="3325222" cy="1367336"/>
          </a:xfrm>
        </p:grpSpPr>
        <p:pic>
          <p:nvPicPr>
            <p:cNvPr id="84" name="Picture 18" descr="D:\Arbeit\AircraftConfigurationsPlots\Plots\Mix\Fuselage.png">
              <a:extLst>
                <a:ext uri="{FF2B5EF4-FFF2-40B4-BE49-F238E27FC236}">
                  <a16:creationId xmlns:a16="http://schemas.microsoft.com/office/drawing/2014/main" id="{55CFC961-D36E-4BFD-AAA2-2522F61F07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1" t="22681" r="34943" b="8252"/>
            <a:stretch/>
          </p:blipFill>
          <p:spPr bwMode="auto">
            <a:xfrm>
              <a:off x="4078931" y="1584865"/>
              <a:ext cx="1795105" cy="1367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Line 42">
              <a:extLst>
                <a:ext uri="{FF2B5EF4-FFF2-40B4-BE49-F238E27FC236}">
                  <a16:creationId xmlns:a16="http://schemas.microsoft.com/office/drawing/2014/main" id="{98B9D61E-8E91-400D-A1DA-2E2FC531E7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8814" y="2556475"/>
              <a:ext cx="1467725" cy="329312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50C3370-8A3F-45CD-98D6-89AB78A4023D}"/>
              </a:ext>
            </a:extLst>
          </p:cNvPr>
          <p:cNvGrpSpPr/>
          <p:nvPr/>
        </p:nvGrpSpPr>
        <p:grpSpPr>
          <a:xfrm>
            <a:off x="2638348" y="3541142"/>
            <a:ext cx="2486869" cy="1596717"/>
            <a:chOff x="2548813" y="3541142"/>
            <a:chExt cx="2486869" cy="1596717"/>
          </a:xfrm>
        </p:grpSpPr>
        <p:sp>
          <p:nvSpPr>
            <p:cNvPr id="87" name="Line 43">
              <a:extLst>
                <a:ext uri="{FF2B5EF4-FFF2-40B4-BE49-F238E27FC236}">
                  <a16:creationId xmlns:a16="http://schemas.microsoft.com/office/drawing/2014/main" id="{A5A2FCBC-2B5A-47E8-B6B5-0177BA671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813" y="3541142"/>
              <a:ext cx="1467725" cy="966881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  <p:grpSp>
          <p:nvGrpSpPr>
            <p:cNvPr id="88" name="Group 39">
              <a:extLst>
                <a:ext uri="{FF2B5EF4-FFF2-40B4-BE49-F238E27FC236}">
                  <a16:creationId xmlns:a16="http://schemas.microsoft.com/office/drawing/2014/main" id="{8E96EA19-B02A-4896-8FBC-DA07824B1DD4}"/>
                </a:ext>
              </a:extLst>
            </p:cNvPr>
            <p:cNvGrpSpPr/>
            <p:nvPr/>
          </p:nvGrpSpPr>
          <p:grpSpPr>
            <a:xfrm>
              <a:off x="3566516" y="4252326"/>
              <a:ext cx="1469166" cy="885533"/>
              <a:chOff x="4691833" y="4454474"/>
              <a:chExt cx="1469166" cy="885533"/>
            </a:xfrm>
          </p:grpSpPr>
          <p:pic>
            <p:nvPicPr>
              <p:cNvPr id="89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EF09360A-2C98-4FF1-86F3-91228B147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1" t="44114" r="56435" b="34741"/>
              <a:stretch/>
            </p:blipFill>
            <p:spPr bwMode="auto">
              <a:xfrm>
                <a:off x="4691833" y="4454474"/>
                <a:ext cx="1026985" cy="576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2D52CED0-0A72-41B2-959C-5C35DB49B6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1" t="67171" r="69928" b="13596"/>
              <a:stretch/>
            </p:blipFill>
            <p:spPr bwMode="auto">
              <a:xfrm>
                <a:off x="5352453" y="4815291"/>
                <a:ext cx="372551" cy="524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74ECDB7F-F5AD-4ECD-A623-B394FC3EB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62" t="44114" r="42709" b="34741"/>
              <a:stretch/>
            </p:blipFill>
            <p:spPr bwMode="auto">
              <a:xfrm>
                <a:off x="5635765" y="4460884"/>
                <a:ext cx="525234" cy="576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0C90E6B7-82AD-49BB-9C5D-0A74D10F2197}"/>
              </a:ext>
            </a:extLst>
          </p:cNvPr>
          <p:cNvGrpSpPr/>
          <p:nvPr/>
        </p:nvGrpSpPr>
        <p:grpSpPr>
          <a:xfrm>
            <a:off x="818266" y="1060183"/>
            <a:ext cx="2129719" cy="4999369"/>
            <a:chOff x="818266" y="1060183"/>
            <a:chExt cx="2129719" cy="4999369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A9AF7A02-FEBA-43A6-989C-2356A22614BD}"/>
                </a:ext>
              </a:extLst>
            </p:cNvPr>
            <p:cNvGrpSpPr/>
            <p:nvPr/>
          </p:nvGrpSpPr>
          <p:grpSpPr>
            <a:xfrm>
              <a:off x="818266" y="1060183"/>
              <a:ext cx="2129719" cy="4999369"/>
              <a:chOff x="989232" y="1243548"/>
              <a:chExt cx="2129719" cy="4999369"/>
            </a:xfrm>
          </p:grpSpPr>
          <p:sp>
            <p:nvSpPr>
              <p:cNvPr id="96" name="Rectangle 24">
                <a:extLst>
                  <a:ext uri="{FF2B5EF4-FFF2-40B4-BE49-F238E27FC236}">
                    <a16:creationId xmlns:a16="http://schemas.microsoft.com/office/drawing/2014/main" id="{6C460857-9BAD-451B-B5F6-751070688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758" y="1739246"/>
                <a:ext cx="1700482" cy="4503671"/>
              </a:xfrm>
              <a:prstGeom prst="rect">
                <a:avLst/>
              </a:prstGeom>
              <a:solidFill>
                <a:sysClr val="windowText" lastClr="000000">
                  <a:alpha val="3137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7" name="Rectangle 25">
                <a:extLst>
                  <a:ext uri="{FF2B5EF4-FFF2-40B4-BE49-F238E27FC236}">
                    <a16:creationId xmlns:a16="http://schemas.microsoft.com/office/drawing/2014/main" id="{C74A6C84-88A7-4FE1-976D-E41C210F2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852" y="1915840"/>
                <a:ext cx="1570388" cy="4285341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8" name="Rectangle 26">
                <a:extLst>
                  <a:ext uri="{FF2B5EF4-FFF2-40B4-BE49-F238E27FC236}">
                    <a16:creationId xmlns:a16="http://schemas.microsoft.com/office/drawing/2014/main" id="{8601D82B-05A4-4691-AA29-43488E01C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585" y="2253202"/>
                <a:ext cx="1397655" cy="1920790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9" name="Rectangle 27">
                <a:extLst>
                  <a:ext uri="{FF2B5EF4-FFF2-40B4-BE49-F238E27FC236}">
                    <a16:creationId xmlns:a16="http://schemas.microsoft.com/office/drawing/2014/main" id="{5345AA02-9A27-4448-8042-7C0D6573C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793" y="2443965"/>
                <a:ext cx="1243447" cy="1730027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100" name="Text Box 30">
                <a:extLst>
                  <a:ext uri="{FF2B5EF4-FFF2-40B4-BE49-F238E27FC236}">
                    <a16:creationId xmlns:a16="http://schemas.microsoft.com/office/drawing/2014/main" id="{A17BB371-419F-4C81-8D28-22C1D87348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561716" y="2792676"/>
                <a:ext cx="110125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64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101" name="Text Box 31">
                <a:extLst>
                  <a:ext uri="{FF2B5EF4-FFF2-40B4-BE49-F238E27FC236}">
                    <a16:creationId xmlns:a16="http://schemas.microsoft.com/office/drawing/2014/main" id="{16E5393B-A506-4369-93E2-7E370B89BF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746941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t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op level</a:t>
                </a:r>
              </a:p>
            </p:txBody>
          </p:sp>
          <p:sp>
            <p:nvSpPr>
              <p:cNvPr id="102" name="Text Box 32">
                <a:extLst>
                  <a:ext uri="{FF2B5EF4-FFF2-40B4-BE49-F238E27FC236}">
                    <a16:creationId xmlns:a16="http://schemas.microsoft.com/office/drawing/2014/main" id="{0E147A5D-0895-4834-AF3A-467036CFCC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910459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2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. level</a:t>
                </a:r>
              </a:p>
            </p:txBody>
          </p:sp>
          <p:sp>
            <p:nvSpPr>
              <p:cNvPr id="103" name="Text Box 33">
                <a:extLst>
                  <a:ext uri="{FF2B5EF4-FFF2-40B4-BE49-F238E27FC236}">
                    <a16:creationId xmlns:a16="http://schemas.microsoft.com/office/drawing/2014/main" id="{DA80E15C-76A9-4F6D-99D0-9EF9D89FAA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065215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3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. level</a:t>
                </a:r>
              </a:p>
            </p:txBody>
          </p:sp>
          <p:sp>
            <p:nvSpPr>
              <p:cNvPr id="104" name="Text Box 28">
                <a:extLst>
                  <a:ext uri="{FF2B5EF4-FFF2-40B4-BE49-F238E27FC236}">
                    <a16:creationId xmlns:a16="http://schemas.microsoft.com/office/drawing/2014/main" id="{7D4D68F0-7E97-45DB-AA2D-1136D7C500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3302048">
                <a:off x="2106986" y="1555321"/>
                <a:ext cx="1323737" cy="700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endParaRPr lang="en-US" sz="1200" dirty="0">
                  <a:solidFill>
                    <a:srgbClr val="640000"/>
                  </a:solidFill>
                  <a:latin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sz="1100" dirty="0">
                    <a:solidFill>
                      <a:srgbClr val="640000"/>
                    </a:solidFill>
                    <a:latin typeface="Arial" charset="0"/>
                  </a:rPr>
                  <a:t>Hierarchical Structure</a:t>
                </a:r>
              </a:p>
            </p:txBody>
          </p:sp>
          <p:sp>
            <p:nvSpPr>
              <p:cNvPr id="105" name="AutoShape 29">
                <a:extLst>
                  <a:ext uri="{FF2B5EF4-FFF2-40B4-BE49-F238E27FC236}">
                    <a16:creationId xmlns:a16="http://schemas.microsoft.com/office/drawing/2014/main" id="{4CD3AD7F-F34A-4B02-ADC1-5F3004FAB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22896">
                <a:off x="2012859" y="2078458"/>
                <a:ext cx="1014562" cy="135236"/>
              </a:xfrm>
              <a:prstGeom prst="rightArrow">
                <a:avLst>
                  <a:gd name="adj1" fmla="val 27778"/>
                  <a:gd name="adj2" fmla="val 64803"/>
                </a:avLst>
              </a:prstGeom>
              <a:solidFill>
                <a:srgbClr val="C0504D">
                  <a:lumMod val="50000"/>
                </a:srgbClr>
              </a:solidFill>
              <a:ln w="9525">
                <a:solidFill>
                  <a:srgbClr val="C0504D">
                    <a:lumMod val="50000"/>
                  </a:srgb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</p:grpSp>
        <p:sp>
          <p:nvSpPr>
            <p:cNvPr id="94" name="Rectangle 26">
              <a:extLst>
                <a:ext uri="{FF2B5EF4-FFF2-40B4-BE49-F238E27FC236}">
                  <a16:creationId xmlns:a16="http://schemas.microsoft.com/office/drawing/2014/main" id="{FE7837E5-7945-4FCE-B94C-757888892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619" y="5670550"/>
              <a:ext cx="1397655" cy="347266"/>
            </a:xfrm>
            <a:prstGeom prst="rect">
              <a:avLst/>
            </a:prstGeom>
            <a:solidFill>
              <a:sysClr val="windowText" lastClr="000000">
                <a:alpha val="14902"/>
              </a:sys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  <p:sp>
          <p:nvSpPr>
            <p:cNvPr id="95" name="Rectangle 27">
              <a:extLst>
                <a:ext uri="{FF2B5EF4-FFF2-40B4-BE49-F238E27FC236}">
                  <a16:creationId xmlns:a16="http://schemas.microsoft.com/office/drawing/2014/main" id="{3DBE497F-E84E-4B89-93A0-8D33865AE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827" y="5848349"/>
              <a:ext cx="1243447" cy="169467"/>
            </a:xfrm>
            <a:prstGeom prst="rect">
              <a:avLst/>
            </a:prstGeom>
            <a:solidFill>
              <a:sysClr val="windowText" lastClr="000000">
                <a:alpha val="14902"/>
              </a:sys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CDCD61E-B0D3-4FB3-8D3B-240A95349D61}"/>
              </a:ext>
            </a:extLst>
          </p:cNvPr>
          <p:cNvGrpSpPr/>
          <p:nvPr/>
        </p:nvGrpSpPr>
        <p:grpSpPr>
          <a:xfrm>
            <a:off x="2641991" y="3889478"/>
            <a:ext cx="1464597" cy="1726418"/>
            <a:chOff x="2641991" y="3889478"/>
            <a:chExt cx="1464597" cy="1726418"/>
          </a:xfrm>
        </p:grpSpPr>
        <p:pic>
          <p:nvPicPr>
            <p:cNvPr id="107" name="Picture 6">
              <a:extLst>
                <a:ext uri="{FF2B5EF4-FFF2-40B4-BE49-F238E27FC236}">
                  <a16:creationId xmlns:a16="http://schemas.microsoft.com/office/drawing/2014/main" id="{643C0304-FED1-4B81-AD70-52679FC51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8684" y="4812924"/>
              <a:ext cx="1107904" cy="802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Line 43">
              <a:extLst>
                <a:ext uri="{FF2B5EF4-FFF2-40B4-BE49-F238E27FC236}">
                  <a16:creationId xmlns:a16="http://schemas.microsoft.com/office/drawing/2014/main" id="{1733B39B-BC85-4895-ACB2-5B0346E14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1991" y="3889478"/>
              <a:ext cx="798728" cy="780423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sp>
        <p:nvSpPr>
          <p:cNvPr id="48" name="Gleichschenkliges Dreieck 47">
            <a:extLst>
              <a:ext uri="{FF2B5EF4-FFF2-40B4-BE49-F238E27FC236}">
                <a16:creationId xmlns:a16="http://schemas.microsoft.com/office/drawing/2014/main" id="{E1E4C182-CD35-4D5A-AA09-D7A28AA50F9D}"/>
              </a:ext>
            </a:extLst>
          </p:cNvPr>
          <p:cNvSpPr/>
          <p:nvPr/>
        </p:nvSpPr>
        <p:spPr>
          <a:xfrm rot="6520112">
            <a:off x="4907275" y="3831353"/>
            <a:ext cx="2459484" cy="8466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08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F6C86-4A03-4CB8-A253-E978A7EE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AAF1DA-9549-42A4-BFF1-6519C7D5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6" y="6262958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121059FB-209C-4469-A511-7A2384F6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7" y="1598217"/>
            <a:ext cx="2085975" cy="4419600"/>
          </a:xfrm>
          <a:prstGeom prst="rect">
            <a:avLst/>
          </a:prstGeom>
        </p:spPr>
      </p:pic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8605C0CE-FA84-434D-B5F7-5164F35822BF}"/>
              </a:ext>
            </a:extLst>
          </p:cNvPr>
          <p:cNvGrpSpPr/>
          <p:nvPr/>
        </p:nvGrpSpPr>
        <p:grpSpPr>
          <a:xfrm>
            <a:off x="2635196" y="2924635"/>
            <a:ext cx="4043439" cy="873454"/>
            <a:chOff x="2545661" y="2924635"/>
            <a:chExt cx="4043439" cy="873454"/>
          </a:xfrm>
        </p:grpSpPr>
        <p:pic>
          <p:nvPicPr>
            <p:cNvPr id="78" name="Picture 2" descr="D:\Weiteres\AircraftConfigurationsPlots\Plots\Mix\wing.png">
              <a:extLst>
                <a:ext uri="{FF2B5EF4-FFF2-40B4-BE49-F238E27FC236}">
                  <a16:creationId xmlns:a16="http://schemas.microsoft.com/office/drawing/2014/main" id="{4F47856D-0E9F-42F6-A462-157A27B96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20"/>
            <a:stretch/>
          </p:blipFill>
          <p:spPr bwMode="auto">
            <a:xfrm>
              <a:off x="3121511" y="2924635"/>
              <a:ext cx="3467589" cy="873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Line 43">
              <a:extLst>
                <a:ext uri="{FF2B5EF4-FFF2-40B4-BE49-F238E27FC236}">
                  <a16:creationId xmlns:a16="http://schemas.microsoft.com/office/drawing/2014/main" id="{BB646966-55D3-4297-9496-DB3ECBE1C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5661" y="3048809"/>
              <a:ext cx="1509893" cy="87065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FD363C72-2F65-4C5C-BAB1-A93979C731E2}"/>
              </a:ext>
            </a:extLst>
          </p:cNvPr>
          <p:cNvGrpSpPr/>
          <p:nvPr/>
        </p:nvGrpSpPr>
        <p:grpSpPr>
          <a:xfrm>
            <a:off x="2635197" y="3202337"/>
            <a:ext cx="2911262" cy="1243468"/>
            <a:chOff x="2545662" y="3202337"/>
            <a:chExt cx="2911262" cy="1243468"/>
          </a:xfrm>
        </p:grpSpPr>
        <p:pic>
          <p:nvPicPr>
            <p:cNvPr id="81" name="Picture 19" descr="D:\Arbeit\AircraftConfigurationsPlots\Plots\Mix\eng.png">
              <a:extLst>
                <a:ext uri="{FF2B5EF4-FFF2-40B4-BE49-F238E27FC236}">
                  <a16:creationId xmlns:a16="http://schemas.microsoft.com/office/drawing/2014/main" id="{85A66560-219E-4470-AE40-B1FAA26E58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47819" r="52083" b="12052"/>
            <a:stretch/>
          </p:blipFill>
          <p:spPr bwMode="auto">
            <a:xfrm>
              <a:off x="4394711" y="3633524"/>
              <a:ext cx="1062213" cy="81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Line 43">
              <a:extLst>
                <a:ext uri="{FF2B5EF4-FFF2-40B4-BE49-F238E27FC236}">
                  <a16:creationId xmlns:a16="http://schemas.microsoft.com/office/drawing/2014/main" id="{8633A50C-F8F5-4AF0-A4A8-C4DB7739F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5662" y="3202337"/>
              <a:ext cx="1795104" cy="647713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F4B9DE5E-EC4B-46DC-A64A-FF0AD4A18A3A}"/>
              </a:ext>
            </a:extLst>
          </p:cNvPr>
          <p:cNvGrpSpPr/>
          <p:nvPr/>
        </p:nvGrpSpPr>
        <p:grpSpPr>
          <a:xfrm>
            <a:off x="2638349" y="1584865"/>
            <a:ext cx="3325222" cy="1367336"/>
            <a:chOff x="2548814" y="1584865"/>
            <a:chExt cx="3325222" cy="1367336"/>
          </a:xfrm>
        </p:grpSpPr>
        <p:pic>
          <p:nvPicPr>
            <p:cNvPr id="84" name="Picture 18" descr="D:\Arbeit\AircraftConfigurationsPlots\Plots\Mix\Fuselage.png">
              <a:extLst>
                <a:ext uri="{FF2B5EF4-FFF2-40B4-BE49-F238E27FC236}">
                  <a16:creationId xmlns:a16="http://schemas.microsoft.com/office/drawing/2014/main" id="{55CFC961-D36E-4BFD-AAA2-2522F61F07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1" t="22681" r="34943" b="8252"/>
            <a:stretch/>
          </p:blipFill>
          <p:spPr bwMode="auto">
            <a:xfrm>
              <a:off x="4078931" y="1584865"/>
              <a:ext cx="1795105" cy="1367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Line 42">
              <a:extLst>
                <a:ext uri="{FF2B5EF4-FFF2-40B4-BE49-F238E27FC236}">
                  <a16:creationId xmlns:a16="http://schemas.microsoft.com/office/drawing/2014/main" id="{98B9D61E-8E91-400D-A1DA-2E2FC531E7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8814" y="2556475"/>
              <a:ext cx="1467725" cy="329312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50C3370-8A3F-45CD-98D6-89AB78A4023D}"/>
              </a:ext>
            </a:extLst>
          </p:cNvPr>
          <p:cNvGrpSpPr/>
          <p:nvPr/>
        </p:nvGrpSpPr>
        <p:grpSpPr>
          <a:xfrm>
            <a:off x="2638348" y="3541142"/>
            <a:ext cx="2486869" cy="1596717"/>
            <a:chOff x="2548813" y="3541142"/>
            <a:chExt cx="2486869" cy="1596717"/>
          </a:xfrm>
        </p:grpSpPr>
        <p:sp>
          <p:nvSpPr>
            <p:cNvPr id="87" name="Line 43">
              <a:extLst>
                <a:ext uri="{FF2B5EF4-FFF2-40B4-BE49-F238E27FC236}">
                  <a16:creationId xmlns:a16="http://schemas.microsoft.com/office/drawing/2014/main" id="{A5A2FCBC-2B5A-47E8-B6B5-0177BA671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813" y="3541142"/>
              <a:ext cx="1467725" cy="966881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  <p:grpSp>
          <p:nvGrpSpPr>
            <p:cNvPr id="88" name="Group 39">
              <a:extLst>
                <a:ext uri="{FF2B5EF4-FFF2-40B4-BE49-F238E27FC236}">
                  <a16:creationId xmlns:a16="http://schemas.microsoft.com/office/drawing/2014/main" id="{8E96EA19-B02A-4896-8FBC-DA07824B1DD4}"/>
                </a:ext>
              </a:extLst>
            </p:cNvPr>
            <p:cNvGrpSpPr/>
            <p:nvPr/>
          </p:nvGrpSpPr>
          <p:grpSpPr>
            <a:xfrm>
              <a:off x="3566516" y="4252326"/>
              <a:ext cx="1469166" cy="885533"/>
              <a:chOff x="4691833" y="4454474"/>
              <a:chExt cx="1469166" cy="885533"/>
            </a:xfrm>
          </p:grpSpPr>
          <p:pic>
            <p:nvPicPr>
              <p:cNvPr id="89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EF09360A-2C98-4FF1-86F3-91228B147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1" t="44114" r="56435" b="34741"/>
              <a:stretch/>
            </p:blipFill>
            <p:spPr bwMode="auto">
              <a:xfrm>
                <a:off x="4691833" y="4454474"/>
                <a:ext cx="1026985" cy="576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2D52CED0-0A72-41B2-959C-5C35DB49B6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1" t="67171" r="69928" b="13596"/>
              <a:stretch/>
            </p:blipFill>
            <p:spPr bwMode="auto">
              <a:xfrm>
                <a:off x="5352453" y="4815291"/>
                <a:ext cx="372551" cy="524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74ECDB7F-F5AD-4ECD-A623-B394FC3EB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62" t="44114" r="42709" b="34741"/>
              <a:stretch/>
            </p:blipFill>
            <p:spPr bwMode="auto">
              <a:xfrm>
                <a:off x="5635765" y="4460884"/>
                <a:ext cx="525234" cy="576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0C90E6B7-82AD-49BB-9C5D-0A74D10F2197}"/>
              </a:ext>
            </a:extLst>
          </p:cNvPr>
          <p:cNvGrpSpPr/>
          <p:nvPr/>
        </p:nvGrpSpPr>
        <p:grpSpPr>
          <a:xfrm>
            <a:off x="818266" y="1060183"/>
            <a:ext cx="2129719" cy="4999369"/>
            <a:chOff x="818266" y="1060183"/>
            <a:chExt cx="2129719" cy="4999369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A9AF7A02-FEBA-43A6-989C-2356A22614BD}"/>
                </a:ext>
              </a:extLst>
            </p:cNvPr>
            <p:cNvGrpSpPr/>
            <p:nvPr/>
          </p:nvGrpSpPr>
          <p:grpSpPr>
            <a:xfrm>
              <a:off x="818266" y="1060183"/>
              <a:ext cx="2129719" cy="4999369"/>
              <a:chOff x="989232" y="1243548"/>
              <a:chExt cx="2129719" cy="4999369"/>
            </a:xfrm>
          </p:grpSpPr>
          <p:sp>
            <p:nvSpPr>
              <p:cNvPr id="96" name="Rectangle 24">
                <a:extLst>
                  <a:ext uri="{FF2B5EF4-FFF2-40B4-BE49-F238E27FC236}">
                    <a16:creationId xmlns:a16="http://schemas.microsoft.com/office/drawing/2014/main" id="{6C460857-9BAD-451B-B5F6-751070688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758" y="1739246"/>
                <a:ext cx="1700482" cy="4503671"/>
              </a:xfrm>
              <a:prstGeom prst="rect">
                <a:avLst/>
              </a:prstGeom>
              <a:solidFill>
                <a:sysClr val="windowText" lastClr="000000">
                  <a:alpha val="3137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7" name="Rectangle 25">
                <a:extLst>
                  <a:ext uri="{FF2B5EF4-FFF2-40B4-BE49-F238E27FC236}">
                    <a16:creationId xmlns:a16="http://schemas.microsoft.com/office/drawing/2014/main" id="{C74A6C84-88A7-4FE1-976D-E41C210F2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852" y="1915840"/>
                <a:ext cx="1570388" cy="4285341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8" name="Rectangle 26">
                <a:extLst>
                  <a:ext uri="{FF2B5EF4-FFF2-40B4-BE49-F238E27FC236}">
                    <a16:creationId xmlns:a16="http://schemas.microsoft.com/office/drawing/2014/main" id="{8601D82B-05A4-4691-AA29-43488E01C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585" y="2253202"/>
                <a:ext cx="1397655" cy="1920790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99" name="Rectangle 27">
                <a:extLst>
                  <a:ext uri="{FF2B5EF4-FFF2-40B4-BE49-F238E27FC236}">
                    <a16:creationId xmlns:a16="http://schemas.microsoft.com/office/drawing/2014/main" id="{5345AA02-9A27-4448-8042-7C0D6573C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793" y="2443965"/>
                <a:ext cx="1243447" cy="1730027"/>
              </a:xfrm>
              <a:prstGeom prst="rect">
                <a:avLst/>
              </a:prstGeom>
              <a:solidFill>
                <a:sysClr val="windowText" lastClr="000000">
                  <a:alpha val="14902"/>
                </a:sys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100" name="Text Box 30">
                <a:extLst>
                  <a:ext uri="{FF2B5EF4-FFF2-40B4-BE49-F238E27FC236}">
                    <a16:creationId xmlns:a16="http://schemas.microsoft.com/office/drawing/2014/main" id="{A17BB371-419F-4C81-8D28-22C1D87348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561716" y="2792676"/>
                <a:ext cx="110125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64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  <p:sp>
            <p:nvSpPr>
              <p:cNvPr id="101" name="Text Box 31">
                <a:extLst>
                  <a:ext uri="{FF2B5EF4-FFF2-40B4-BE49-F238E27FC236}">
                    <a16:creationId xmlns:a16="http://schemas.microsoft.com/office/drawing/2014/main" id="{16E5393B-A506-4369-93E2-7E370B89BF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746941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t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op level</a:t>
                </a:r>
              </a:p>
            </p:txBody>
          </p:sp>
          <p:sp>
            <p:nvSpPr>
              <p:cNvPr id="102" name="Text Box 32">
                <a:extLst>
                  <a:ext uri="{FF2B5EF4-FFF2-40B4-BE49-F238E27FC236}">
                    <a16:creationId xmlns:a16="http://schemas.microsoft.com/office/drawing/2014/main" id="{0E147A5D-0895-4834-AF3A-467036CFCC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910459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2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. level</a:t>
                </a:r>
              </a:p>
            </p:txBody>
          </p:sp>
          <p:sp>
            <p:nvSpPr>
              <p:cNvPr id="103" name="Text Box 33">
                <a:extLst>
                  <a:ext uri="{FF2B5EF4-FFF2-40B4-BE49-F238E27FC236}">
                    <a16:creationId xmlns:a16="http://schemas.microsoft.com/office/drawing/2014/main" id="{DA80E15C-76A9-4F6D-99D0-9EF9D89FAA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065215" y="2860853"/>
                <a:ext cx="1080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0" dirty="0">
                    <a:solidFill>
                      <a:srgbClr val="640000"/>
                    </a:solidFill>
                    <a:latin typeface="Arial" charset="0"/>
                    <a:ea typeface="ヒラギノ角ゴ Pro W3" charset="-128"/>
                    <a:cs typeface="Arial"/>
                  </a:rPr>
                  <a:t>3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4000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Arial"/>
                  </a:rPr>
                  <a:t>. level</a:t>
                </a:r>
              </a:p>
            </p:txBody>
          </p:sp>
          <p:sp>
            <p:nvSpPr>
              <p:cNvPr id="104" name="Text Box 28">
                <a:extLst>
                  <a:ext uri="{FF2B5EF4-FFF2-40B4-BE49-F238E27FC236}">
                    <a16:creationId xmlns:a16="http://schemas.microsoft.com/office/drawing/2014/main" id="{7D4D68F0-7E97-45DB-AA2D-1136D7C500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3302048">
                <a:off x="2106986" y="1555321"/>
                <a:ext cx="1323737" cy="700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endParaRPr lang="en-US" sz="1200" dirty="0">
                  <a:solidFill>
                    <a:srgbClr val="640000"/>
                  </a:solidFill>
                  <a:latin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sz="1100" dirty="0">
                    <a:solidFill>
                      <a:srgbClr val="640000"/>
                    </a:solidFill>
                    <a:latin typeface="Arial" charset="0"/>
                  </a:rPr>
                  <a:t>Hierarchical Structure</a:t>
                </a:r>
              </a:p>
            </p:txBody>
          </p:sp>
          <p:sp>
            <p:nvSpPr>
              <p:cNvPr id="105" name="AutoShape 29">
                <a:extLst>
                  <a:ext uri="{FF2B5EF4-FFF2-40B4-BE49-F238E27FC236}">
                    <a16:creationId xmlns:a16="http://schemas.microsoft.com/office/drawing/2014/main" id="{4CD3AD7F-F34A-4B02-ADC1-5F3004FAB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22896">
                <a:off x="2012859" y="2078458"/>
                <a:ext cx="1014562" cy="135236"/>
              </a:xfrm>
              <a:prstGeom prst="rightArrow">
                <a:avLst>
                  <a:gd name="adj1" fmla="val 27778"/>
                  <a:gd name="adj2" fmla="val 64803"/>
                </a:avLst>
              </a:prstGeom>
              <a:solidFill>
                <a:srgbClr val="C0504D">
                  <a:lumMod val="50000"/>
                </a:srgbClr>
              </a:solidFill>
              <a:ln w="9525">
                <a:solidFill>
                  <a:srgbClr val="C0504D">
                    <a:lumMod val="50000"/>
                  </a:srgb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Arial"/>
                </a:endParaRPr>
              </a:p>
            </p:txBody>
          </p:sp>
        </p:grpSp>
        <p:sp>
          <p:nvSpPr>
            <p:cNvPr id="94" name="Rectangle 26">
              <a:extLst>
                <a:ext uri="{FF2B5EF4-FFF2-40B4-BE49-F238E27FC236}">
                  <a16:creationId xmlns:a16="http://schemas.microsoft.com/office/drawing/2014/main" id="{FE7837E5-7945-4FCE-B94C-757888892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619" y="5670550"/>
              <a:ext cx="1397655" cy="347266"/>
            </a:xfrm>
            <a:prstGeom prst="rect">
              <a:avLst/>
            </a:prstGeom>
            <a:solidFill>
              <a:sysClr val="windowText" lastClr="000000">
                <a:alpha val="14902"/>
              </a:sys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  <p:sp>
          <p:nvSpPr>
            <p:cNvPr id="95" name="Rectangle 27">
              <a:extLst>
                <a:ext uri="{FF2B5EF4-FFF2-40B4-BE49-F238E27FC236}">
                  <a16:creationId xmlns:a16="http://schemas.microsoft.com/office/drawing/2014/main" id="{3DBE497F-E84E-4B89-93A0-8D33865AE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827" y="5848349"/>
              <a:ext cx="1243447" cy="169467"/>
            </a:xfrm>
            <a:prstGeom prst="rect">
              <a:avLst/>
            </a:prstGeom>
            <a:solidFill>
              <a:sysClr val="windowText" lastClr="000000">
                <a:alpha val="14902"/>
              </a:sys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CDCD61E-B0D3-4FB3-8D3B-240A95349D61}"/>
              </a:ext>
            </a:extLst>
          </p:cNvPr>
          <p:cNvGrpSpPr/>
          <p:nvPr/>
        </p:nvGrpSpPr>
        <p:grpSpPr>
          <a:xfrm>
            <a:off x="2641991" y="3889478"/>
            <a:ext cx="1464597" cy="1726418"/>
            <a:chOff x="2641991" y="3889478"/>
            <a:chExt cx="1464597" cy="1726418"/>
          </a:xfrm>
        </p:grpSpPr>
        <p:pic>
          <p:nvPicPr>
            <p:cNvPr id="107" name="Picture 6">
              <a:extLst>
                <a:ext uri="{FF2B5EF4-FFF2-40B4-BE49-F238E27FC236}">
                  <a16:creationId xmlns:a16="http://schemas.microsoft.com/office/drawing/2014/main" id="{643C0304-FED1-4B81-AD70-52679FC51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8684" y="4812924"/>
              <a:ext cx="1107904" cy="802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Line 43">
              <a:extLst>
                <a:ext uri="{FF2B5EF4-FFF2-40B4-BE49-F238E27FC236}">
                  <a16:creationId xmlns:a16="http://schemas.microsoft.com/office/drawing/2014/main" id="{1733B39B-BC85-4895-ACB2-5B0346E14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1991" y="3889478"/>
              <a:ext cx="798728" cy="780423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FAE78DB-FCAA-41A6-8090-2FE9EF961154}"/>
              </a:ext>
            </a:extLst>
          </p:cNvPr>
          <p:cNvGrpSpPr/>
          <p:nvPr/>
        </p:nvGrpSpPr>
        <p:grpSpPr>
          <a:xfrm>
            <a:off x="2657863" y="1872924"/>
            <a:ext cx="10134866" cy="4437070"/>
            <a:chOff x="2657863" y="1872924"/>
            <a:chExt cx="10134866" cy="4437070"/>
          </a:xfrm>
        </p:grpSpPr>
        <p:pic>
          <p:nvPicPr>
            <p:cNvPr id="49" name="Picture 4" descr="D:\Arbeit\AircraftConfigurationsPlots\Plots\Freestyle\D150.png">
              <a:extLst>
                <a:ext uri="{FF2B5EF4-FFF2-40B4-BE49-F238E27FC236}">
                  <a16:creationId xmlns:a16="http://schemas.microsoft.com/office/drawing/2014/main" id="{15FD58D8-7045-4D0C-B675-03848785F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786" y="3990627"/>
              <a:ext cx="3603894" cy="2027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D:\Arbeit\AircraftConfigurationsPlots\Plots\Freestyle\D150.png">
              <a:extLst>
                <a:ext uri="{FF2B5EF4-FFF2-40B4-BE49-F238E27FC236}">
                  <a16:creationId xmlns:a16="http://schemas.microsoft.com/office/drawing/2014/main" id="{251794E7-641C-40AB-AB8E-944881E47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716" y="2431999"/>
              <a:ext cx="3030834" cy="170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D:\Arbeit\AircraftConfigurationsPlots\Plots\Freestyle\D150.png">
              <a:extLst>
                <a:ext uri="{FF2B5EF4-FFF2-40B4-BE49-F238E27FC236}">
                  <a16:creationId xmlns:a16="http://schemas.microsoft.com/office/drawing/2014/main" id="{D29C03A8-04CE-4064-8642-15E3852C8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239" y="3263590"/>
              <a:ext cx="3030834" cy="170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Line 43">
              <a:extLst>
                <a:ext uri="{FF2B5EF4-FFF2-40B4-BE49-F238E27FC236}">
                  <a16:creationId xmlns:a16="http://schemas.microsoft.com/office/drawing/2014/main" id="{87410B85-5681-46CA-8227-90AF2A044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7863" y="4984476"/>
              <a:ext cx="4234565" cy="1325518"/>
            </a:xfrm>
            <a:custGeom>
              <a:avLst/>
              <a:gdLst>
                <a:gd name="connsiteX0" fmla="*/ 0 w 1291690"/>
                <a:gd name="connsiteY0" fmla="*/ 0 h 1340334"/>
                <a:gd name="connsiteX1" fmla="*/ 1291690 w 1291690"/>
                <a:gd name="connsiteY1" fmla="*/ 1340334 h 1340334"/>
                <a:gd name="connsiteX0" fmla="*/ 0 w 1291690"/>
                <a:gd name="connsiteY0" fmla="*/ 0 h 1340334"/>
                <a:gd name="connsiteX1" fmla="*/ 1291690 w 1291690"/>
                <a:gd name="connsiteY1" fmla="*/ 1340334 h 1340334"/>
                <a:gd name="connsiteX0" fmla="*/ 0 w 4309210"/>
                <a:gd name="connsiteY0" fmla="*/ 12995 h 317009"/>
                <a:gd name="connsiteX1" fmla="*/ 4309210 w 4309210"/>
                <a:gd name="connsiteY1" fmla="*/ 317009 h 317009"/>
                <a:gd name="connsiteX0" fmla="*/ 0 w 4309210"/>
                <a:gd name="connsiteY0" fmla="*/ 0 h 1221603"/>
                <a:gd name="connsiteX1" fmla="*/ 4309210 w 4309210"/>
                <a:gd name="connsiteY1" fmla="*/ 304014 h 1221603"/>
                <a:gd name="connsiteX0" fmla="*/ 0 w 4234565"/>
                <a:gd name="connsiteY0" fmla="*/ 964949 h 1325518"/>
                <a:gd name="connsiteX1" fmla="*/ 4234565 w 4234565"/>
                <a:gd name="connsiteY1" fmla="*/ 0 h 132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4565" h="1325518">
                  <a:moveTo>
                    <a:pt x="0" y="964949"/>
                  </a:moveTo>
                  <a:cubicBezTo>
                    <a:pt x="468663" y="985007"/>
                    <a:pt x="618842" y="2220222"/>
                    <a:pt x="4234565" y="0"/>
                  </a:cubicBezTo>
                </a:path>
              </a:pathLst>
            </a:cu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endParaRPr>
            </a:p>
          </p:txBody>
        </p:sp>
        <p:pic>
          <p:nvPicPr>
            <p:cNvPr id="53" name="Picture 4" descr="D:\Arbeit\AircraftConfigurationsPlots\Plots\Freestyle\D150.png">
              <a:extLst>
                <a:ext uri="{FF2B5EF4-FFF2-40B4-BE49-F238E27FC236}">
                  <a16:creationId xmlns:a16="http://schemas.microsoft.com/office/drawing/2014/main" id="{79052693-AB71-4131-B8DD-306C7CF14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2923" y="1872924"/>
              <a:ext cx="2599806" cy="1462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1FF334E-2A36-4F77-B882-551D8117E60B}"/>
              </a:ext>
            </a:extLst>
          </p:cNvPr>
          <p:cNvSpPr/>
          <p:nvPr/>
        </p:nvSpPr>
        <p:spPr>
          <a:xfrm rot="6520112">
            <a:off x="4907275" y="3831353"/>
            <a:ext cx="2459484" cy="8466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90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9FFF4C1-0343-4801-AD5C-6FBB8199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58E5B5A-145B-4BBA-9A06-167C9C6C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7">
            <a:extLst>
              <a:ext uri="{FF2B5EF4-FFF2-40B4-BE49-F238E27FC236}">
                <a16:creationId xmlns:a16="http://schemas.microsoft.com/office/drawing/2014/main" id="{5D00783E-C825-4B5D-89E3-458CEB12EAFF}"/>
              </a:ext>
            </a:extLst>
          </p:cNvPr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Common 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8BFDF80-37E5-4D80-8C1F-B9F6ED075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FB9A874-2FD4-4DC4-8B29-42EFA032E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36">
            <a:extLst>
              <a:ext uri="{FF2B5EF4-FFF2-40B4-BE49-F238E27FC236}">
                <a16:creationId xmlns:a16="http://schemas.microsoft.com/office/drawing/2014/main" id="{DF7459F6-C5ED-4D82-8BB9-849DB60AE67C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itel 1">
            <a:extLst>
              <a:ext uri="{FF2B5EF4-FFF2-40B4-BE49-F238E27FC236}">
                <a16:creationId xmlns:a16="http://schemas.microsoft.com/office/drawing/2014/main" id="{317DEE79-1749-4F28-85C0-434A67D9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515BE8E3-FF9F-40CB-B18F-CFD92E194155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1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8BD2EAD5-D0EC-4637-B908-7B65BDF5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09" y="1318661"/>
            <a:ext cx="1769095" cy="367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3F1BF-D1D5-4FB5-9A8A-40DDA134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9C1F3059-82D0-4A25-9007-EC7CE6991D53}"/>
              </a:ext>
            </a:extLst>
          </p:cNvPr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de-DE" sz="1800" dirty="0">
              <a:solidFill>
                <a:prstClr val="black"/>
              </a:solidFill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Common 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Developed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since 2005,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9B73E28-A3CD-460B-B772-0DBDD2565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8C1C61C-F2E3-4320-B376-ABD3C4D6F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0">
            <a:extLst>
              <a:ext uri="{FF2B5EF4-FFF2-40B4-BE49-F238E27FC236}">
                <a16:creationId xmlns:a16="http://schemas.microsoft.com/office/drawing/2014/main" id="{AAAE46CB-1B24-4532-907B-8C01032F73C5}"/>
              </a:ext>
            </a:extLst>
          </p:cNvPr>
          <p:cNvSpPr/>
          <p:nvPr/>
        </p:nvSpPr>
        <p:spPr>
          <a:xfrm>
            <a:off x="7334079" y="1488086"/>
            <a:ext cx="3744415" cy="4245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</a:pPr>
            <a:r>
              <a:rPr lang="en-US" sz="1400" u="sng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Supporting libraries: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TiXI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 	fast &amp; simple XML Interfacing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TiGL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 	Geometric Library</a:t>
            </a:r>
            <a:b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(based on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OpenCASCADE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- query functions: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tiglGetWingArea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- export to IGES/VTK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- geometry viewer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external interfaces for: C, C++, Python, Java, MATLAB and Fortran</a:t>
            </a:r>
          </a:p>
        </p:txBody>
      </p:sp>
      <p:pic>
        <p:nvPicPr>
          <p:cNvPr id="18" name="Picture 2" descr="Logo">
            <a:extLst>
              <a:ext uri="{FF2B5EF4-FFF2-40B4-BE49-F238E27FC236}">
                <a16:creationId xmlns:a16="http://schemas.microsoft.com/office/drawing/2014/main" id="{90D0CE41-63DA-4623-AE9C-68E12C1AD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03" y="284804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434FE14-9BA1-4365-9EDC-A26D0CE2BA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452" flipH="1">
            <a:off x="8502915" y="4037454"/>
            <a:ext cx="2734352" cy="2047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36">
            <a:extLst>
              <a:ext uri="{FF2B5EF4-FFF2-40B4-BE49-F238E27FC236}">
                <a16:creationId xmlns:a16="http://schemas.microsoft.com/office/drawing/2014/main" id="{53B35C37-9228-482F-971F-1E2E56239264}"/>
              </a:ext>
            </a:extLst>
          </p:cNvPr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974C813-038E-4360-978C-0508632B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CPACS</a:t>
            </a:r>
          </a:p>
        </p:txBody>
      </p:sp>
    </p:spTree>
    <p:extLst>
      <p:ext uri="{BB962C8B-B14F-4D97-AF65-F5344CB8AC3E}">
        <p14:creationId xmlns:p14="http://schemas.microsoft.com/office/powerpoint/2010/main" val="1007115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00658B"/>
    </a:custClr>
    <a:custClr name="Blau 2">
      <a:srgbClr val="3B98CB"/>
    </a:custClr>
    <a:custClr name="Blau 3">
      <a:srgbClr val="6CB9DC"/>
    </a:custClr>
    <a:custClr name="Blau 4">
      <a:srgbClr val="A7D3EC"/>
    </a:custClr>
    <a:custClr name="Blau 5">
      <a:srgbClr val="D1E8FA"/>
    </a:custClr>
    <a:custClr name="Gelb 1">
      <a:srgbClr val="D2AE3D"/>
    </a:custClr>
    <a:custClr name="Gelb 2">
      <a:srgbClr val="F2CD51"/>
    </a:custClr>
    <a:custClr name="Gelb 3">
      <a:srgbClr val="F8DE53"/>
    </a:custClr>
    <a:custClr name="Gelb 4">
      <a:srgbClr val="FCEA7A"/>
    </a:custClr>
    <a:custClr name="Gelb 5">
      <a:srgbClr val="FFF8BE"/>
    </a:custClr>
    <a:custClr name="Grün 1">
      <a:srgbClr val="82A043"/>
    </a:custClr>
    <a:custClr name="Grün 2">
      <a:srgbClr val="A6BF51"/>
    </a:custClr>
    <a:custClr name="Grün 3">
      <a:srgbClr val="CAD55C"/>
    </a:custClr>
    <a:custClr name="Grün 4">
      <a:srgbClr val="D9DF78"/>
    </a:custClr>
    <a:custClr name="Grün 5">
      <a:srgbClr val="E6EAAF"/>
    </a:custClr>
    <a:custClr name="Grau 1">
      <a:srgbClr val="666666"/>
    </a:custClr>
    <a:custClr name="Grau 2">
      <a:srgbClr val="868585"/>
    </a:custClr>
    <a:custClr name="Grau 3">
      <a:srgbClr val="B1B1B1"/>
    </a:custClr>
    <a:custClr name="Grau 4">
      <a:srgbClr val="CFCFCF"/>
    </a:custClr>
    <a:custClr name="Grau 5">
      <a:srgbClr val="EBEBEB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3A8CC32A056AE47942682173C0DE9CE" ma:contentTypeVersion="7" ma:contentTypeDescription="Ein neues Dokument erstellen." ma:contentTypeScope="" ma:versionID="805142680efd2dff13456da6ca9dfc7f">
  <xsd:schema xmlns:xsd="http://www.w3.org/2001/XMLSchema" xmlns:xs="http://www.w3.org/2001/XMLSchema" xmlns:p="http://schemas.microsoft.com/office/2006/metadata/properties" xmlns:ns2="2acd48d8-921c-4259-8a3d-b0781ba679a3" targetNamespace="http://schemas.microsoft.com/office/2006/metadata/properties" ma:root="true" ma:fieldsID="e8b519347e20ca2acbfa3ff94d80d67f" ns2:_="">
    <xsd:import namespace="2acd48d8-921c-4259-8a3d-b0781ba679a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d48d8-921c-4259-8a3d-b0781ba679a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acd48d8-921c-4259-8a3d-b0781ba679a3">RJR4FMAMASVY-255725602-1705</_dlc_DocId>
    <_dlc_DocIdUrl xmlns="2acd48d8-921c-4259-8a3d-b0781ba679a3">
      <Url>https://teamsites.dlr.de/sites/corporatedesign/_layouts/15/DocIdRedir.aspx?ID=RJR4FMAMASVY-255725602-1705</Url>
      <Description>RJR4FMAMASVY-255725602-1705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4AD050-D241-48C1-B48E-F647ABFF83C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17F45B0-CDCD-4C22-A8C8-CAD45FD368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cd48d8-921c-4259-8a3d-b0781ba679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6D7757-6EF8-42C2-BE38-7A8DD329CC8D}">
  <ds:schemaRefs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2acd48d8-921c-4259-8a3d-b0781ba679a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81228C8-762E-40A3-BA05-9DFB7F2A98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</Words>
  <Application>Microsoft Office PowerPoint</Application>
  <PresentationFormat>Breitbild</PresentationFormat>
  <Paragraphs>172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</vt:lpstr>
      <vt:lpstr>Helvetica</vt:lpstr>
      <vt:lpstr>Wingdings</vt:lpstr>
      <vt:lpstr>ヒラギノ角ゴ Pro W3</vt:lpstr>
      <vt:lpstr>Office</vt:lpstr>
      <vt:lpstr>Introduction to CPACS</vt:lpstr>
      <vt:lpstr>PowerPoint-Präsentation</vt:lpstr>
      <vt:lpstr>PowerPoint-Präsentation</vt:lpstr>
      <vt:lpstr>PowerPoint-Präsentation</vt:lpstr>
      <vt:lpstr>Introduction to CPACS</vt:lpstr>
      <vt:lpstr>Introduction to CPACS</vt:lpstr>
      <vt:lpstr>Introduction to CPACS</vt:lpstr>
      <vt:lpstr>Introduction to CPACS</vt:lpstr>
      <vt:lpstr>Introduction to CPACS</vt:lpstr>
      <vt:lpstr>CPACS utilization</vt:lpstr>
      <vt:lpstr>CPACS utilization</vt:lpstr>
      <vt:lpstr>Connect tools to CPACS</vt:lpstr>
      <vt:lpstr>Connect tools to CPACS</vt:lpstr>
      <vt:lpstr>Using CPACS for parametric design</vt:lpstr>
      <vt:lpstr>Using CPACS for parametric design</vt:lpstr>
      <vt:lpstr>Using CPACS for parametric design</vt:lpstr>
      <vt:lpstr>Documentation, support and further information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danyel</dc:creator>
  <cp:lastModifiedBy>Alder, Marko</cp:lastModifiedBy>
  <cp:revision>540</cp:revision>
  <dcterms:created xsi:type="dcterms:W3CDTF">2022-03-24T21:12:41Z</dcterms:created>
  <dcterms:modified xsi:type="dcterms:W3CDTF">2023-03-14T16:05:39Z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0x010100E3A8CC32A056AE47942682173C0DE9CE</vt:lpwstr>
  </property>
  <property fmtid="{D5CDD505-2E9C-101B-9397-08002B2CF9AE}" pid="3" name="_dlc_DocIdItemGuid">
    <vt:lpwstr>5c6082ca-e65d-4333-a2fc-431e75cd89e9</vt:lpwstr>
  </property>
</Properties>
</file>